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sldIdLst>
    <p:sldId id="259" r:id="rId5"/>
    <p:sldId id="285" r:id="rId6"/>
    <p:sldId id="275" r:id="rId7"/>
    <p:sldId id="286" r:id="rId8"/>
    <p:sldId id="295" r:id="rId9"/>
    <p:sldId id="276" r:id="rId10"/>
    <p:sldId id="278" r:id="rId11"/>
    <p:sldId id="287" r:id="rId12"/>
    <p:sldId id="288" r:id="rId13"/>
    <p:sldId id="291" r:id="rId14"/>
    <p:sldId id="294" r:id="rId15"/>
  </p:sldIdLst>
  <p:sldSz cx="9144000" cy="5143500" type="screen16x9"/>
  <p:notesSz cx="7010400" cy="9296400"/>
  <p:defaultTextStyle>
    <a:defPPr>
      <a:defRPr lang="en-US"/>
    </a:defPPr>
    <a:lvl1pPr marL="0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70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40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09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879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348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19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288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758" algn="l" defTabSz="41147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cutt, Chloe M [US] (CO)" initials="SCM[(" lastIdx="15" clrIdx="0">
    <p:extLst>
      <p:ext uri="{19B8F6BF-5375-455C-9EA6-DF929625EA0E}">
        <p15:presenceInfo xmlns:p15="http://schemas.microsoft.com/office/powerpoint/2012/main" userId="Scutt, Chloe M [US] (CO)" providerId="None"/>
      </p:ext>
    </p:extLst>
  </p:cmAuthor>
  <p:cmAuthor id="2" name="Rice, Logan M [US] (CO)" initials="LR" lastIdx="1" clrIdx="1">
    <p:extLst>
      <p:ext uri="{19B8F6BF-5375-455C-9EA6-DF929625EA0E}">
        <p15:presenceInfo xmlns:p15="http://schemas.microsoft.com/office/powerpoint/2012/main" userId="Rice, Logan M [US] (CO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DFF8"/>
    <a:srgbClr val="918F8F"/>
    <a:srgbClr val="AFABAB"/>
    <a:srgbClr val="32BFFE"/>
    <a:srgbClr val="D5B75C"/>
    <a:srgbClr val="BFA757"/>
    <a:srgbClr val="F0DF00"/>
    <a:srgbClr val="808082"/>
    <a:srgbClr val="7B868C"/>
    <a:srgbClr val="C2D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BB650-AF9A-44B3-A2A6-65251540FBBD}" v="1223" dt="2024-11-18T22:14:08.966"/>
    <p1510:client id="{60A6BCF8-5AF6-426E-BD12-30641A6568B3}" v="408" dt="2024-11-18T22:31:22.523"/>
    <p1510:client id="{AC278FD3-0809-4E55-9057-B16FC86CBDE2}" v="125" dt="2024-11-18T21:21:19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19"/>
    <p:restoredTop sz="94688"/>
  </p:normalViewPr>
  <p:slideViewPr>
    <p:cSldViewPr snapToGrid="0">
      <p:cViewPr varScale="1">
        <p:scale>
          <a:sx n="82" d="100"/>
          <a:sy n="82" d="100"/>
        </p:scale>
        <p:origin x="220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 C OVERBY" userId="4s59sCsfFFcL7uwHXsnGeMtuzY1c1HTAH8ynjcaGeU0=" providerId="None" clId="Web-{AC278FD3-0809-4E55-9057-B16FC86CBDE2}"/>
    <pc:docChg chg="modSld">
      <pc:chgData name="ANNA C OVERBY" userId="4s59sCsfFFcL7uwHXsnGeMtuzY1c1HTAH8ynjcaGeU0=" providerId="None" clId="Web-{AC278FD3-0809-4E55-9057-B16FC86CBDE2}" dt="2024-11-18T21:21:19.648" v="70" actId="20577"/>
      <pc:docMkLst>
        <pc:docMk/>
      </pc:docMkLst>
      <pc:sldChg chg="addSp modSp">
        <pc:chgData name="ANNA C OVERBY" userId="4s59sCsfFFcL7uwHXsnGeMtuzY1c1HTAH8ynjcaGeU0=" providerId="None" clId="Web-{AC278FD3-0809-4E55-9057-B16FC86CBDE2}" dt="2024-11-18T21:21:19.648" v="70" actId="20577"/>
        <pc:sldMkLst>
          <pc:docMk/>
          <pc:sldMk cId="619857775" sldId="275"/>
        </pc:sldMkLst>
        <pc:spChg chg="add mod">
          <ac:chgData name="ANNA C OVERBY" userId="4s59sCsfFFcL7uwHXsnGeMtuzY1c1HTAH8ynjcaGeU0=" providerId="None" clId="Web-{AC278FD3-0809-4E55-9057-B16FC86CBDE2}" dt="2024-11-18T21:21:19.648" v="70" actId="20577"/>
          <ac:spMkLst>
            <pc:docMk/>
            <pc:sldMk cId="619857775" sldId="275"/>
            <ac:spMk id="2" creationId="{7143D590-82DA-EA10-E8A6-99877BC06F93}"/>
          </ac:spMkLst>
        </pc:spChg>
      </pc:sldChg>
    </pc:docChg>
  </pc:docChgLst>
  <pc:docChgLst>
    <pc:chgData name="CHRISTOPHER M MIHIAR" userId="dVQhyxdHbDbYzdLlg1AElQxvX0k+vVRbGJsSoiXPXPc=" providerId="None" clId="Web-{60A6BCF8-5AF6-426E-BD12-30641A6568B3}"/>
    <pc:docChg chg="addSld delSld modSld sldOrd">
      <pc:chgData name="CHRISTOPHER M MIHIAR" userId="dVQhyxdHbDbYzdLlg1AElQxvX0k+vVRbGJsSoiXPXPc=" providerId="None" clId="Web-{60A6BCF8-5AF6-426E-BD12-30641A6568B3}" dt="2024-11-18T22:31:22.523" v="368"/>
      <pc:docMkLst>
        <pc:docMk/>
      </pc:docMkLst>
      <pc:sldChg chg="ord">
        <pc:chgData name="CHRISTOPHER M MIHIAR" userId="dVQhyxdHbDbYzdLlg1AElQxvX0k+vVRbGJsSoiXPXPc=" providerId="None" clId="Web-{60A6BCF8-5AF6-426E-BD12-30641A6568B3}" dt="2024-11-18T22:21:18.950" v="307"/>
        <pc:sldMkLst>
          <pc:docMk/>
          <pc:sldMk cId="304346987" sldId="273"/>
        </pc:sldMkLst>
      </pc:sldChg>
      <pc:sldChg chg="addSp delSp modSp">
        <pc:chgData name="CHRISTOPHER M MIHIAR" userId="dVQhyxdHbDbYzdLlg1AElQxvX0k+vVRbGJsSoiXPXPc=" providerId="None" clId="Web-{60A6BCF8-5AF6-426E-BD12-30641A6568B3}" dt="2024-11-18T22:19:35.933" v="257" actId="20577"/>
        <pc:sldMkLst>
          <pc:docMk/>
          <pc:sldMk cId="4027492377" sldId="276"/>
        </pc:sldMkLst>
        <pc:spChg chg="add del mod">
          <ac:chgData name="CHRISTOPHER M MIHIAR" userId="dVQhyxdHbDbYzdLlg1AElQxvX0k+vVRbGJsSoiXPXPc=" providerId="None" clId="Web-{60A6BCF8-5AF6-426E-BD12-30641A6568B3}" dt="2024-11-18T21:29:34.193" v="6"/>
          <ac:spMkLst>
            <pc:docMk/>
            <pc:sldMk cId="4027492377" sldId="276"/>
            <ac:spMk id="5" creationId="{64116148-CE43-0D9F-61F4-FAB5557B412B}"/>
          </ac:spMkLst>
        </pc:spChg>
        <pc:spChg chg="mod">
          <ac:chgData name="CHRISTOPHER M MIHIAR" userId="dVQhyxdHbDbYzdLlg1AElQxvX0k+vVRbGJsSoiXPXPc=" providerId="None" clId="Web-{60A6BCF8-5AF6-426E-BD12-30641A6568B3}" dt="2024-11-18T22:19:35.933" v="257" actId="20577"/>
          <ac:spMkLst>
            <pc:docMk/>
            <pc:sldMk cId="4027492377" sldId="276"/>
            <ac:spMk id="6" creationId="{92704FCA-8A91-6118-38FD-31C9E073572B}"/>
          </ac:spMkLst>
        </pc:spChg>
        <pc:spChg chg="del">
          <ac:chgData name="CHRISTOPHER M MIHIAR" userId="dVQhyxdHbDbYzdLlg1AElQxvX0k+vVRbGJsSoiXPXPc=" providerId="None" clId="Web-{60A6BCF8-5AF6-426E-BD12-30641A6568B3}" dt="2024-11-18T21:28:05.551" v="0"/>
          <ac:spMkLst>
            <pc:docMk/>
            <pc:sldMk cId="4027492377" sldId="276"/>
            <ac:spMk id="7" creationId="{6E0DBF18-46C3-47FD-671F-38D35E47CAB7}"/>
          </ac:spMkLst>
        </pc:spChg>
        <pc:spChg chg="del">
          <ac:chgData name="CHRISTOPHER M MIHIAR" userId="dVQhyxdHbDbYzdLlg1AElQxvX0k+vVRbGJsSoiXPXPc=" providerId="None" clId="Web-{60A6BCF8-5AF6-426E-BD12-30641A6568B3}" dt="2024-11-18T21:29:02.583" v="2"/>
          <ac:spMkLst>
            <pc:docMk/>
            <pc:sldMk cId="4027492377" sldId="276"/>
            <ac:spMk id="8" creationId="{EBED4AB0-8781-BE8C-A7E7-B4A171230276}"/>
          </ac:spMkLst>
        </pc:spChg>
        <pc:spChg chg="add del mod">
          <ac:chgData name="CHRISTOPHER M MIHIAR" userId="dVQhyxdHbDbYzdLlg1AElQxvX0k+vVRbGJsSoiXPXPc=" providerId="None" clId="Web-{60A6BCF8-5AF6-426E-BD12-30641A6568B3}" dt="2024-11-18T21:29:40.693" v="8"/>
          <ac:spMkLst>
            <pc:docMk/>
            <pc:sldMk cId="4027492377" sldId="276"/>
            <ac:spMk id="10" creationId="{834F9D22-F84C-048C-288F-07193B55BA41}"/>
          </ac:spMkLst>
        </pc:spChg>
        <pc:picChg chg="add del mod ord">
          <ac:chgData name="CHRISTOPHER M MIHIAR" userId="dVQhyxdHbDbYzdLlg1AElQxvX0k+vVRbGJsSoiXPXPc=" providerId="None" clId="Web-{60A6BCF8-5AF6-426E-BD12-30641A6568B3}" dt="2024-11-18T21:38:19.656" v="15" actId="1076"/>
          <ac:picMkLst>
            <pc:docMk/>
            <pc:sldMk cId="4027492377" sldId="276"/>
            <ac:picMk id="2" creationId="{C1590792-1C10-3D37-9272-CF059836A497}"/>
          </ac:picMkLst>
        </pc:picChg>
        <pc:picChg chg="add del mod ord">
          <ac:chgData name="CHRISTOPHER M MIHIAR" userId="dVQhyxdHbDbYzdLlg1AElQxvX0k+vVRbGJsSoiXPXPc=" providerId="None" clId="Web-{60A6BCF8-5AF6-426E-BD12-30641A6568B3}" dt="2024-11-18T21:29:37.537" v="7"/>
          <ac:picMkLst>
            <pc:docMk/>
            <pc:sldMk cId="4027492377" sldId="276"/>
            <ac:picMk id="3" creationId="{7CC2F12E-938F-1110-23A1-9F3DAC1D9A62}"/>
          </ac:picMkLst>
        </pc:picChg>
        <pc:picChg chg="add mod">
          <ac:chgData name="CHRISTOPHER M MIHIAR" userId="dVQhyxdHbDbYzdLlg1AElQxvX0k+vVRbGJsSoiXPXPc=" providerId="None" clId="Web-{60A6BCF8-5AF6-426E-BD12-30641A6568B3}" dt="2024-11-18T21:38:24.781" v="18" actId="1076"/>
          <ac:picMkLst>
            <pc:docMk/>
            <pc:sldMk cId="4027492377" sldId="276"/>
            <ac:picMk id="11" creationId="{171ACBFC-6255-87FC-1464-DB3562C7BC01}"/>
          </ac:picMkLst>
        </pc:picChg>
      </pc:sldChg>
      <pc:sldChg chg="modSp ord">
        <pc:chgData name="CHRISTOPHER M MIHIAR" userId="dVQhyxdHbDbYzdLlg1AElQxvX0k+vVRbGJsSoiXPXPc=" providerId="None" clId="Web-{60A6BCF8-5AF6-426E-BD12-30641A6568B3}" dt="2024-11-18T22:20:59.184" v="304" actId="20577"/>
        <pc:sldMkLst>
          <pc:docMk/>
          <pc:sldMk cId="850130752" sldId="277"/>
        </pc:sldMkLst>
        <pc:spChg chg="mod">
          <ac:chgData name="CHRISTOPHER M MIHIAR" userId="dVQhyxdHbDbYzdLlg1AElQxvX0k+vVRbGJsSoiXPXPc=" providerId="None" clId="Web-{60A6BCF8-5AF6-426E-BD12-30641A6568B3}" dt="2024-11-18T22:20:59.184" v="304" actId="20577"/>
          <ac:spMkLst>
            <pc:docMk/>
            <pc:sldMk cId="850130752" sldId="277"/>
            <ac:spMk id="10" creationId="{E586989F-7733-1AE6-D4E3-E10C5928A3D9}"/>
          </ac:spMkLst>
        </pc:spChg>
      </pc:sldChg>
      <pc:sldChg chg="addSp delSp modSp mod setBg">
        <pc:chgData name="CHRISTOPHER M MIHIAR" userId="dVQhyxdHbDbYzdLlg1AElQxvX0k+vVRbGJsSoiXPXPc=" providerId="None" clId="Web-{60A6BCF8-5AF6-426E-BD12-30641A6568B3}" dt="2024-11-18T22:28:56.192" v="364" actId="1076"/>
        <pc:sldMkLst>
          <pc:docMk/>
          <pc:sldMk cId="199820926" sldId="278"/>
        </pc:sldMkLst>
        <pc:spChg chg="add del mod">
          <ac:chgData name="CHRISTOPHER M MIHIAR" userId="dVQhyxdHbDbYzdLlg1AElQxvX0k+vVRbGJsSoiXPXPc=" providerId="None" clId="Web-{60A6BCF8-5AF6-426E-BD12-30641A6568B3}" dt="2024-11-18T21:58:38.505" v="20"/>
          <ac:spMkLst>
            <pc:docMk/>
            <pc:sldMk cId="199820926" sldId="278"/>
            <ac:spMk id="4" creationId="{89AA8811-BF3D-EB58-899A-7754486550CE}"/>
          </ac:spMkLst>
        </pc:spChg>
        <pc:spChg chg="add mod">
          <ac:chgData name="CHRISTOPHER M MIHIAR" userId="dVQhyxdHbDbYzdLlg1AElQxvX0k+vVRbGJsSoiXPXPc=" providerId="None" clId="Web-{60A6BCF8-5AF6-426E-BD12-30641A6568B3}" dt="2024-11-18T22:25:52.595" v="341" actId="1076"/>
          <ac:spMkLst>
            <pc:docMk/>
            <pc:sldMk cId="199820926" sldId="278"/>
            <ac:spMk id="7" creationId="{BC2B3248-9703-2FED-15E2-9050D46E380C}"/>
          </ac:spMkLst>
        </pc:spChg>
        <pc:spChg chg="mod">
          <ac:chgData name="CHRISTOPHER M MIHIAR" userId="dVQhyxdHbDbYzdLlg1AElQxvX0k+vVRbGJsSoiXPXPc=" providerId="None" clId="Web-{60A6BCF8-5AF6-426E-BD12-30641A6568B3}" dt="2024-11-18T22:23:01.936" v="329" actId="20577"/>
          <ac:spMkLst>
            <pc:docMk/>
            <pc:sldMk cId="199820926" sldId="278"/>
            <ac:spMk id="8" creationId="{5BD4025B-FAC8-22E8-14BF-E3C5324BC35D}"/>
          </ac:spMkLst>
        </pc:spChg>
        <pc:spChg chg="del">
          <ac:chgData name="CHRISTOPHER M MIHIAR" userId="dVQhyxdHbDbYzdLlg1AElQxvX0k+vVRbGJsSoiXPXPc=" providerId="None" clId="Web-{60A6BCF8-5AF6-426E-BD12-30641A6568B3}" dt="2024-11-18T21:37:59.203" v="10"/>
          <ac:spMkLst>
            <pc:docMk/>
            <pc:sldMk cId="199820926" sldId="278"/>
            <ac:spMk id="9" creationId="{605DECD3-FA88-40A6-8809-784C0D152AC9}"/>
          </ac:spMkLst>
        </pc:spChg>
        <pc:spChg chg="del">
          <ac:chgData name="CHRISTOPHER M MIHIAR" userId="dVQhyxdHbDbYzdLlg1AElQxvX0k+vVRbGJsSoiXPXPc=" providerId="None" clId="Web-{60A6BCF8-5AF6-426E-BD12-30641A6568B3}" dt="2024-11-18T21:51:15.873" v="19"/>
          <ac:spMkLst>
            <pc:docMk/>
            <pc:sldMk cId="199820926" sldId="278"/>
            <ac:spMk id="10" creationId="{5E5944A5-2DE1-980E-9A67-A30F37EA09D3}"/>
          </ac:spMkLst>
        </pc:spChg>
        <pc:spChg chg="add del mod">
          <ac:chgData name="CHRISTOPHER M MIHIAR" userId="dVQhyxdHbDbYzdLlg1AElQxvX0k+vVRbGJsSoiXPXPc=" providerId="None" clId="Web-{60A6BCF8-5AF6-426E-BD12-30641A6568B3}" dt="2024-11-18T22:25:58.830" v="342"/>
          <ac:spMkLst>
            <pc:docMk/>
            <pc:sldMk cId="199820926" sldId="278"/>
            <ac:spMk id="13" creationId="{C2131ADD-8212-8E10-B2A7-A4E5B6F3CBD1}"/>
          </ac:spMkLst>
        </pc:spChg>
        <pc:spChg chg="add del mod">
          <ac:chgData name="CHRISTOPHER M MIHIAR" userId="dVQhyxdHbDbYzdLlg1AElQxvX0k+vVRbGJsSoiXPXPc=" providerId="None" clId="Web-{60A6BCF8-5AF6-426E-BD12-30641A6568B3}" dt="2024-11-18T22:27:47.144" v="346"/>
          <ac:spMkLst>
            <pc:docMk/>
            <pc:sldMk cId="199820926" sldId="278"/>
            <ac:spMk id="16" creationId="{B19D3012-F7FA-785F-AF76-BDDCFE89C768}"/>
          </ac:spMkLst>
        </pc:spChg>
        <pc:spChg chg="add del mod">
          <ac:chgData name="CHRISTOPHER M MIHIAR" userId="dVQhyxdHbDbYzdLlg1AElQxvX0k+vVRbGJsSoiXPXPc=" providerId="None" clId="Web-{60A6BCF8-5AF6-426E-BD12-30641A6568B3}" dt="2024-11-18T22:28:39.176" v="356"/>
          <ac:spMkLst>
            <pc:docMk/>
            <pc:sldMk cId="199820926" sldId="278"/>
            <ac:spMk id="21" creationId="{013BCFE7-EB1E-794F-2A1F-75D9930311D1}"/>
          </ac:spMkLst>
        </pc:spChg>
        <pc:picChg chg="add del mod ord">
          <ac:chgData name="CHRISTOPHER M MIHIAR" userId="dVQhyxdHbDbYzdLlg1AElQxvX0k+vVRbGJsSoiXPXPc=" providerId="None" clId="Web-{60A6BCF8-5AF6-426E-BD12-30641A6568B3}" dt="2024-11-18T21:38:04.828" v="11"/>
          <ac:picMkLst>
            <pc:docMk/>
            <pc:sldMk cId="199820926" sldId="278"/>
            <ac:picMk id="2" creationId="{A6309AE4-C86F-2CD1-6143-DDD75C5A6CD9}"/>
          </ac:picMkLst>
        </pc:picChg>
        <pc:picChg chg="add del mod ord">
          <ac:chgData name="CHRISTOPHER M MIHIAR" userId="dVQhyxdHbDbYzdLlg1AElQxvX0k+vVRbGJsSoiXPXPc=" providerId="None" clId="Web-{60A6BCF8-5AF6-426E-BD12-30641A6568B3}" dt="2024-11-18T22:25:26.939" v="336"/>
          <ac:picMkLst>
            <pc:docMk/>
            <pc:sldMk cId="199820926" sldId="278"/>
            <ac:picMk id="5" creationId="{074D0123-2B60-EBFD-56B7-E0224D4CAC7C}"/>
          </ac:picMkLst>
        </pc:picChg>
        <pc:picChg chg="add del mod ord">
          <ac:chgData name="CHRISTOPHER M MIHIAR" userId="dVQhyxdHbDbYzdLlg1AElQxvX0k+vVRbGJsSoiXPXPc=" providerId="None" clId="Web-{60A6BCF8-5AF6-426E-BD12-30641A6568B3}" dt="2024-11-18T22:26:31.065" v="345"/>
          <ac:picMkLst>
            <pc:docMk/>
            <pc:sldMk cId="199820926" sldId="278"/>
            <ac:picMk id="6" creationId="{BA625385-787D-E649-6730-84E0F2C1F57F}"/>
          </ac:picMkLst>
        </pc:picChg>
        <pc:picChg chg="add mod">
          <ac:chgData name="CHRISTOPHER M MIHIAR" userId="dVQhyxdHbDbYzdLlg1AElQxvX0k+vVRbGJsSoiXPXPc=" providerId="None" clId="Web-{60A6BCF8-5AF6-426E-BD12-30641A6568B3}" dt="2024-11-18T22:25:47.158" v="340" actId="14100"/>
          <ac:picMkLst>
            <pc:docMk/>
            <pc:sldMk cId="199820926" sldId="278"/>
            <ac:picMk id="11" creationId="{7824C869-EEC0-5656-D35D-13E119BE545E}"/>
          </ac:picMkLst>
        </pc:picChg>
        <pc:picChg chg="add mod">
          <ac:chgData name="CHRISTOPHER M MIHIAR" userId="dVQhyxdHbDbYzdLlg1AElQxvX0k+vVRbGJsSoiXPXPc=" providerId="None" clId="Web-{60A6BCF8-5AF6-426E-BD12-30641A6568B3}" dt="2024-11-18T22:28:53.130" v="361" actId="1076"/>
          <ac:picMkLst>
            <pc:docMk/>
            <pc:sldMk cId="199820926" sldId="278"/>
            <ac:picMk id="14" creationId="{CC3B45FD-06F5-D2D5-BB9D-861DF9E8176E}"/>
          </ac:picMkLst>
        </pc:picChg>
        <pc:picChg chg="add del mod ord">
          <ac:chgData name="CHRISTOPHER M MIHIAR" userId="dVQhyxdHbDbYzdLlg1AElQxvX0k+vVRbGJsSoiXPXPc=" providerId="None" clId="Web-{60A6BCF8-5AF6-426E-BD12-30641A6568B3}" dt="2024-11-18T22:28:29.145" v="354"/>
          <ac:picMkLst>
            <pc:docMk/>
            <pc:sldMk cId="199820926" sldId="278"/>
            <ac:picMk id="17" creationId="{B8D9301C-5BC3-0082-84E7-EA3643BCC65F}"/>
          </ac:picMkLst>
        </pc:picChg>
        <pc:picChg chg="add mod">
          <ac:chgData name="CHRISTOPHER M MIHIAR" userId="dVQhyxdHbDbYzdLlg1AElQxvX0k+vVRbGJsSoiXPXPc=" providerId="None" clId="Web-{60A6BCF8-5AF6-426E-BD12-30641A6568B3}" dt="2024-11-18T22:28:56.192" v="364" actId="1076"/>
          <ac:picMkLst>
            <pc:docMk/>
            <pc:sldMk cId="199820926" sldId="278"/>
            <ac:picMk id="18" creationId="{817391A4-9EAE-B388-5702-CF66396CEAF4}"/>
          </ac:picMkLst>
        </pc:picChg>
        <pc:picChg chg="add mod">
          <ac:chgData name="CHRISTOPHER M MIHIAR" userId="dVQhyxdHbDbYzdLlg1AElQxvX0k+vVRbGJsSoiXPXPc=" providerId="None" clId="Web-{60A6BCF8-5AF6-426E-BD12-30641A6568B3}" dt="2024-11-18T22:28:54.598" v="363" actId="1076"/>
          <ac:picMkLst>
            <pc:docMk/>
            <pc:sldMk cId="199820926" sldId="278"/>
            <ac:picMk id="19" creationId="{15B3B4DA-4583-60EF-2BA1-78B694C20A17}"/>
          </ac:picMkLst>
        </pc:picChg>
      </pc:sldChg>
      <pc:sldChg chg="del">
        <pc:chgData name="CHRISTOPHER M MIHIAR" userId="dVQhyxdHbDbYzdLlg1AElQxvX0k+vVRbGJsSoiXPXPc=" providerId="None" clId="Web-{60A6BCF8-5AF6-426E-BD12-30641A6568B3}" dt="2024-11-18T22:21:05.825" v="305"/>
        <pc:sldMkLst>
          <pc:docMk/>
          <pc:sldMk cId="4260551512" sldId="279"/>
        </pc:sldMkLst>
      </pc:sldChg>
      <pc:sldChg chg="del">
        <pc:chgData name="CHRISTOPHER M MIHIAR" userId="dVQhyxdHbDbYzdLlg1AElQxvX0k+vVRbGJsSoiXPXPc=" providerId="None" clId="Web-{60A6BCF8-5AF6-426E-BD12-30641A6568B3}" dt="2024-11-18T22:20:42.918" v="301"/>
        <pc:sldMkLst>
          <pc:docMk/>
          <pc:sldMk cId="785577844" sldId="281"/>
        </pc:sldMkLst>
      </pc:sldChg>
      <pc:sldChg chg="del">
        <pc:chgData name="CHRISTOPHER M MIHIAR" userId="dVQhyxdHbDbYzdLlg1AElQxvX0k+vVRbGJsSoiXPXPc=" providerId="None" clId="Web-{60A6BCF8-5AF6-426E-BD12-30641A6568B3}" dt="2024-11-18T22:20:39.481" v="300"/>
        <pc:sldMkLst>
          <pc:docMk/>
          <pc:sldMk cId="4031011123" sldId="282"/>
        </pc:sldMkLst>
      </pc:sldChg>
      <pc:sldChg chg="ord">
        <pc:chgData name="CHRISTOPHER M MIHIAR" userId="dVQhyxdHbDbYzdLlg1AElQxvX0k+vVRbGJsSoiXPXPc=" providerId="None" clId="Web-{60A6BCF8-5AF6-426E-BD12-30641A6568B3}" dt="2024-11-18T22:21:15.919" v="306"/>
        <pc:sldMkLst>
          <pc:docMk/>
          <pc:sldMk cId="241103039" sldId="283"/>
        </pc:sldMkLst>
      </pc:sldChg>
      <pc:sldChg chg="addSp delSp modSp add replId">
        <pc:chgData name="CHRISTOPHER M MIHIAR" userId="dVQhyxdHbDbYzdLlg1AElQxvX0k+vVRbGJsSoiXPXPc=" providerId="None" clId="Web-{60A6BCF8-5AF6-426E-BD12-30641A6568B3}" dt="2024-11-18T22:19:55.808" v="271" actId="20577"/>
        <pc:sldMkLst>
          <pc:docMk/>
          <pc:sldMk cId="2809473848" sldId="287"/>
        </pc:sldMkLst>
        <pc:spChg chg="add del mod">
          <ac:chgData name="CHRISTOPHER M MIHIAR" userId="dVQhyxdHbDbYzdLlg1AElQxvX0k+vVRbGJsSoiXPXPc=" providerId="None" clId="Web-{60A6BCF8-5AF6-426E-BD12-30641A6568B3}" dt="2024-11-18T21:59:10.412" v="39"/>
          <ac:spMkLst>
            <pc:docMk/>
            <pc:sldMk cId="2809473848" sldId="287"/>
            <ac:spMk id="3" creationId="{9F5C2D61-7318-E25E-604B-EC51D2D5B715}"/>
          </ac:spMkLst>
        </pc:spChg>
        <pc:spChg chg="add del mod">
          <ac:chgData name="CHRISTOPHER M MIHIAR" userId="dVQhyxdHbDbYzdLlg1AElQxvX0k+vVRbGJsSoiXPXPc=" providerId="None" clId="Web-{60A6BCF8-5AF6-426E-BD12-30641A6568B3}" dt="2024-11-18T22:04:12.120" v="159"/>
          <ac:spMkLst>
            <pc:docMk/>
            <pc:sldMk cId="2809473848" sldId="287"/>
            <ac:spMk id="7" creationId="{1EDB3E8E-7878-0484-F294-1D3CE27C946A}"/>
          </ac:spMkLst>
        </pc:spChg>
        <pc:spChg chg="mod">
          <ac:chgData name="CHRISTOPHER M MIHIAR" userId="dVQhyxdHbDbYzdLlg1AElQxvX0k+vVRbGJsSoiXPXPc=" providerId="None" clId="Web-{60A6BCF8-5AF6-426E-BD12-30641A6568B3}" dt="2024-11-18T22:19:55.808" v="271" actId="20577"/>
          <ac:spMkLst>
            <pc:docMk/>
            <pc:sldMk cId="2809473848" sldId="287"/>
            <ac:spMk id="8" creationId="{5BD4025B-FAC8-22E8-14BF-E3C5324BC35D}"/>
          </ac:spMkLst>
        </pc:spChg>
        <pc:spChg chg="add mod">
          <ac:chgData name="CHRISTOPHER M MIHIAR" userId="dVQhyxdHbDbYzdLlg1AElQxvX0k+vVRbGJsSoiXPXPc=" providerId="None" clId="Web-{60A6BCF8-5AF6-426E-BD12-30641A6568B3}" dt="2024-11-18T22:02:03.556" v="143" actId="20577"/>
          <ac:spMkLst>
            <pc:docMk/>
            <pc:sldMk cId="2809473848" sldId="287"/>
            <ac:spMk id="9" creationId="{68C15F41-AD32-8FFE-4BEB-E9428C590CA4}"/>
          </ac:spMkLst>
        </pc:spChg>
        <pc:picChg chg="del">
          <ac:chgData name="CHRISTOPHER M MIHIAR" userId="dVQhyxdHbDbYzdLlg1AElQxvX0k+vVRbGJsSoiXPXPc=" providerId="None" clId="Web-{60A6BCF8-5AF6-426E-BD12-30641A6568B3}" dt="2024-11-18T21:59:11.818" v="40"/>
          <ac:picMkLst>
            <pc:docMk/>
            <pc:sldMk cId="2809473848" sldId="287"/>
            <ac:picMk id="5" creationId="{074D0123-2B60-EBFD-56B7-E0224D4CAC7C}"/>
          </ac:picMkLst>
        </pc:picChg>
        <pc:picChg chg="del">
          <ac:chgData name="CHRISTOPHER M MIHIAR" userId="dVQhyxdHbDbYzdLlg1AElQxvX0k+vVRbGJsSoiXPXPc=" providerId="None" clId="Web-{60A6BCF8-5AF6-426E-BD12-30641A6568B3}" dt="2024-11-18T21:59:08.771" v="38"/>
          <ac:picMkLst>
            <pc:docMk/>
            <pc:sldMk cId="2809473848" sldId="287"/>
            <ac:picMk id="6" creationId="{BA625385-787D-E649-6730-84E0F2C1F57F}"/>
          </ac:picMkLst>
        </pc:picChg>
        <pc:picChg chg="add mod ord">
          <ac:chgData name="CHRISTOPHER M MIHIAR" userId="dVQhyxdHbDbYzdLlg1AElQxvX0k+vVRbGJsSoiXPXPc=" providerId="None" clId="Web-{60A6BCF8-5AF6-426E-BD12-30641A6568B3}" dt="2024-11-18T22:04:12.120" v="159"/>
          <ac:picMkLst>
            <pc:docMk/>
            <pc:sldMk cId="2809473848" sldId="287"/>
            <ac:picMk id="10" creationId="{778206A7-EC8F-ACF0-0610-E07B92DF6521}"/>
          </ac:picMkLst>
        </pc:picChg>
      </pc:sldChg>
      <pc:sldChg chg="addSp delSp modSp add replId">
        <pc:chgData name="CHRISTOPHER M MIHIAR" userId="dVQhyxdHbDbYzdLlg1AElQxvX0k+vVRbGJsSoiXPXPc=" providerId="None" clId="Web-{60A6BCF8-5AF6-426E-BD12-30641A6568B3}" dt="2024-11-18T22:31:22.523" v="368"/>
        <pc:sldMkLst>
          <pc:docMk/>
          <pc:sldMk cId="3715182851" sldId="288"/>
        </pc:sldMkLst>
        <pc:spChg chg="add mod">
          <ac:chgData name="CHRISTOPHER M MIHIAR" userId="dVQhyxdHbDbYzdLlg1AElQxvX0k+vVRbGJsSoiXPXPc=" providerId="None" clId="Web-{60A6BCF8-5AF6-426E-BD12-30641A6568B3}" dt="2024-11-18T22:06:44.138" v="169" actId="20577"/>
          <ac:spMkLst>
            <pc:docMk/>
            <pc:sldMk cId="3715182851" sldId="288"/>
            <ac:spMk id="2" creationId="{FDC94600-4177-234A-039E-EF057CBE6BE7}"/>
          </ac:spMkLst>
        </pc:spChg>
        <pc:spChg chg="del">
          <ac:chgData name="CHRISTOPHER M MIHIAR" userId="dVQhyxdHbDbYzdLlg1AElQxvX0k+vVRbGJsSoiXPXPc=" providerId="None" clId="Web-{60A6BCF8-5AF6-426E-BD12-30641A6568B3}" dt="2024-11-18T22:07:34.905" v="170"/>
          <ac:spMkLst>
            <pc:docMk/>
            <pc:sldMk cId="3715182851" sldId="288"/>
            <ac:spMk id="7" creationId="{1EDB3E8E-7878-0484-F294-1D3CE27C946A}"/>
          </ac:spMkLst>
        </pc:spChg>
        <pc:spChg chg="mod">
          <ac:chgData name="CHRISTOPHER M MIHIAR" userId="dVQhyxdHbDbYzdLlg1AElQxvX0k+vVRbGJsSoiXPXPc=" providerId="None" clId="Web-{60A6BCF8-5AF6-426E-BD12-30641A6568B3}" dt="2024-11-18T22:20:02.808" v="278" actId="20577"/>
          <ac:spMkLst>
            <pc:docMk/>
            <pc:sldMk cId="3715182851" sldId="288"/>
            <ac:spMk id="8" creationId="{5BD4025B-FAC8-22E8-14BF-E3C5324BC35D}"/>
          </ac:spMkLst>
        </pc:spChg>
        <pc:picChg chg="add mod ord">
          <ac:chgData name="CHRISTOPHER M MIHIAR" userId="dVQhyxdHbDbYzdLlg1AElQxvX0k+vVRbGJsSoiXPXPc=" providerId="None" clId="Web-{60A6BCF8-5AF6-426E-BD12-30641A6568B3}" dt="2024-11-18T22:07:34.905" v="170"/>
          <ac:picMkLst>
            <pc:docMk/>
            <pc:sldMk cId="3715182851" sldId="288"/>
            <ac:picMk id="3" creationId="{C1D3D11E-96DF-A3E0-CF9A-49938BB95BBE}"/>
          </ac:picMkLst>
        </pc:picChg>
        <pc:picChg chg="add mod">
          <ac:chgData name="CHRISTOPHER M MIHIAR" userId="dVQhyxdHbDbYzdLlg1AElQxvX0k+vVRbGJsSoiXPXPc=" providerId="None" clId="Web-{60A6BCF8-5AF6-426E-BD12-30641A6568B3}" dt="2024-11-18T22:31:19.413" v="365"/>
          <ac:picMkLst>
            <pc:docMk/>
            <pc:sldMk cId="3715182851" sldId="288"/>
            <ac:picMk id="4" creationId="{1376ED0C-28E7-6336-2412-CF1FF615C536}"/>
          </ac:picMkLst>
        </pc:picChg>
        <pc:picChg chg="add mod">
          <ac:chgData name="CHRISTOPHER M MIHIAR" userId="dVQhyxdHbDbYzdLlg1AElQxvX0k+vVRbGJsSoiXPXPc=" providerId="None" clId="Web-{60A6BCF8-5AF6-426E-BD12-30641A6568B3}" dt="2024-11-18T22:31:22.117" v="366"/>
          <ac:picMkLst>
            <pc:docMk/>
            <pc:sldMk cId="3715182851" sldId="288"/>
            <ac:picMk id="5" creationId="{BA4A7CDE-7A5B-3326-FCBA-7DED3842C09B}"/>
          </ac:picMkLst>
        </pc:picChg>
        <pc:picChg chg="add mod">
          <ac:chgData name="CHRISTOPHER M MIHIAR" userId="dVQhyxdHbDbYzdLlg1AElQxvX0k+vVRbGJsSoiXPXPc=" providerId="None" clId="Web-{60A6BCF8-5AF6-426E-BD12-30641A6568B3}" dt="2024-11-18T22:31:22.335" v="367"/>
          <ac:picMkLst>
            <pc:docMk/>
            <pc:sldMk cId="3715182851" sldId="288"/>
            <ac:picMk id="6" creationId="{C8223BF7-B4D5-E1CA-8BDD-6F630A43C5EA}"/>
          </ac:picMkLst>
        </pc:picChg>
        <pc:picChg chg="add mod">
          <ac:chgData name="CHRISTOPHER M MIHIAR" userId="dVQhyxdHbDbYzdLlg1AElQxvX0k+vVRbGJsSoiXPXPc=" providerId="None" clId="Web-{60A6BCF8-5AF6-426E-BD12-30641A6568B3}" dt="2024-11-18T22:31:22.523" v="368"/>
          <ac:picMkLst>
            <pc:docMk/>
            <pc:sldMk cId="3715182851" sldId="288"/>
            <ac:picMk id="9" creationId="{C49CCB7A-B44E-FF99-BB1F-C1040EC6A6B8}"/>
          </ac:picMkLst>
        </pc:picChg>
      </pc:sldChg>
      <pc:sldChg chg="modSp new">
        <pc:chgData name="CHRISTOPHER M MIHIAR" userId="dVQhyxdHbDbYzdLlg1AElQxvX0k+vVRbGJsSoiXPXPc=" providerId="None" clId="Web-{60A6BCF8-5AF6-426E-BD12-30641A6568B3}" dt="2024-11-18T22:20:08.746" v="280" actId="20577"/>
        <pc:sldMkLst>
          <pc:docMk/>
          <pc:sldMk cId="171236142" sldId="291"/>
        </pc:sldMkLst>
        <pc:spChg chg="mod">
          <ac:chgData name="CHRISTOPHER M MIHIAR" userId="dVQhyxdHbDbYzdLlg1AElQxvX0k+vVRbGJsSoiXPXPc=" providerId="None" clId="Web-{60A6BCF8-5AF6-426E-BD12-30641A6568B3}" dt="2024-11-18T22:20:08.746" v="280" actId="20577"/>
          <ac:spMkLst>
            <pc:docMk/>
            <pc:sldMk cId="171236142" sldId="291"/>
            <ac:spMk id="2" creationId="{0F78428A-B670-7B58-3C75-6528405CDB52}"/>
          </ac:spMkLst>
        </pc:spChg>
      </pc:sldChg>
      <pc:sldChg chg="modSp add replId">
        <pc:chgData name="CHRISTOPHER M MIHIAR" userId="dVQhyxdHbDbYzdLlg1AElQxvX0k+vVRbGJsSoiXPXPc=" providerId="None" clId="Web-{60A6BCF8-5AF6-426E-BD12-30641A6568B3}" dt="2024-11-18T22:20:14.965" v="287" actId="20577"/>
        <pc:sldMkLst>
          <pc:docMk/>
          <pc:sldMk cId="4072184207" sldId="292"/>
        </pc:sldMkLst>
        <pc:spChg chg="mod">
          <ac:chgData name="CHRISTOPHER M MIHIAR" userId="dVQhyxdHbDbYzdLlg1AElQxvX0k+vVRbGJsSoiXPXPc=" providerId="None" clId="Web-{60A6BCF8-5AF6-426E-BD12-30641A6568B3}" dt="2024-11-18T22:20:14.965" v="287" actId="20577"/>
          <ac:spMkLst>
            <pc:docMk/>
            <pc:sldMk cId="4072184207" sldId="292"/>
            <ac:spMk id="2" creationId="{0F78428A-B670-7B58-3C75-6528405CDB52}"/>
          </ac:spMkLst>
        </pc:spChg>
      </pc:sldChg>
      <pc:sldChg chg="modSp add replId">
        <pc:chgData name="CHRISTOPHER M MIHIAR" userId="dVQhyxdHbDbYzdLlg1AElQxvX0k+vVRbGJsSoiXPXPc=" providerId="None" clId="Web-{60A6BCF8-5AF6-426E-BD12-30641A6568B3}" dt="2024-11-18T22:20:21.934" v="292" actId="20577"/>
        <pc:sldMkLst>
          <pc:docMk/>
          <pc:sldMk cId="2679266431" sldId="293"/>
        </pc:sldMkLst>
        <pc:spChg chg="mod">
          <ac:chgData name="CHRISTOPHER M MIHIAR" userId="dVQhyxdHbDbYzdLlg1AElQxvX0k+vVRbGJsSoiXPXPc=" providerId="None" clId="Web-{60A6BCF8-5AF6-426E-BD12-30641A6568B3}" dt="2024-11-18T22:20:21.934" v="292" actId="20577"/>
          <ac:spMkLst>
            <pc:docMk/>
            <pc:sldMk cId="2679266431" sldId="293"/>
            <ac:spMk id="2" creationId="{0F78428A-B670-7B58-3C75-6528405CDB52}"/>
          </ac:spMkLst>
        </pc:spChg>
      </pc:sldChg>
      <pc:sldChg chg="modSp new">
        <pc:chgData name="CHRISTOPHER M MIHIAR" userId="dVQhyxdHbDbYzdLlg1AElQxvX0k+vVRbGJsSoiXPXPc=" providerId="None" clId="Web-{60A6BCF8-5AF6-426E-BD12-30641A6568B3}" dt="2024-11-18T22:21:42.732" v="328" actId="20577"/>
        <pc:sldMkLst>
          <pc:docMk/>
          <pc:sldMk cId="1295211946" sldId="294"/>
        </pc:sldMkLst>
        <pc:spChg chg="mod">
          <ac:chgData name="CHRISTOPHER M MIHIAR" userId="dVQhyxdHbDbYzdLlg1AElQxvX0k+vVRbGJsSoiXPXPc=" providerId="None" clId="Web-{60A6BCF8-5AF6-426E-BD12-30641A6568B3}" dt="2024-11-18T22:21:42.732" v="328" actId="20577"/>
          <ac:spMkLst>
            <pc:docMk/>
            <pc:sldMk cId="1295211946" sldId="294"/>
            <ac:spMk id="2" creationId="{2747AB43-0D2C-6465-02D8-076045869BAB}"/>
          </ac:spMkLst>
        </pc:spChg>
      </pc:sldChg>
    </pc:docChg>
  </pc:docChgLst>
  <pc:docChgLst>
    <pc:chgData name="ANNA C OVERBY" userId="4s59sCsfFFcL7uwHXsnGeMtuzY1c1HTAH8ynjcaGeU0=" providerId="None" clId="Web-{0D7BB650-AF9A-44B3-A2A6-65251540FBBD}"/>
    <pc:docChg chg="addSld delSld modSld sldOrd">
      <pc:chgData name="ANNA C OVERBY" userId="4s59sCsfFFcL7uwHXsnGeMtuzY1c1HTAH8ynjcaGeU0=" providerId="None" clId="Web-{0D7BB650-AF9A-44B3-A2A6-65251540FBBD}" dt="2024-11-18T22:14:08.966" v="776" actId="20577"/>
      <pc:docMkLst>
        <pc:docMk/>
      </pc:docMkLst>
      <pc:sldChg chg="del">
        <pc:chgData name="ANNA C OVERBY" userId="4s59sCsfFFcL7uwHXsnGeMtuzY1c1HTAH8ynjcaGeU0=" providerId="None" clId="Web-{0D7BB650-AF9A-44B3-A2A6-65251540FBBD}" dt="2024-11-18T21:26:54.167" v="38"/>
        <pc:sldMkLst>
          <pc:docMk/>
          <pc:sldMk cId="2380413836" sldId="260"/>
        </pc:sldMkLst>
      </pc:sldChg>
      <pc:sldChg chg="del">
        <pc:chgData name="ANNA C OVERBY" userId="4s59sCsfFFcL7uwHXsnGeMtuzY1c1HTAH8ynjcaGeU0=" providerId="None" clId="Web-{0D7BB650-AF9A-44B3-A2A6-65251540FBBD}" dt="2024-11-18T21:26:52.682" v="37"/>
        <pc:sldMkLst>
          <pc:docMk/>
          <pc:sldMk cId="2857872788" sldId="274"/>
        </pc:sldMkLst>
      </pc:sldChg>
      <pc:sldChg chg="modSp">
        <pc:chgData name="ANNA C OVERBY" userId="4s59sCsfFFcL7uwHXsnGeMtuzY1c1HTAH8ynjcaGeU0=" providerId="None" clId="Web-{0D7BB650-AF9A-44B3-A2A6-65251540FBBD}" dt="2024-11-18T22:13:08.606" v="722" actId="20577"/>
        <pc:sldMkLst>
          <pc:docMk/>
          <pc:sldMk cId="619857775" sldId="275"/>
        </pc:sldMkLst>
        <pc:spChg chg="mod">
          <ac:chgData name="ANNA C OVERBY" userId="4s59sCsfFFcL7uwHXsnGeMtuzY1c1HTAH8ynjcaGeU0=" providerId="None" clId="Web-{0D7BB650-AF9A-44B3-A2A6-65251540FBBD}" dt="2024-11-18T22:13:08.606" v="722" actId="20577"/>
          <ac:spMkLst>
            <pc:docMk/>
            <pc:sldMk cId="619857775" sldId="275"/>
            <ac:spMk id="2" creationId="{7143D590-82DA-EA10-E8A6-99877BC06F93}"/>
          </ac:spMkLst>
        </pc:spChg>
      </pc:sldChg>
      <pc:sldChg chg="new del">
        <pc:chgData name="ANNA C OVERBY" userId="4s59sCsfFFcL7uwHXsnGeMtuzY1c1HTAH8ynjcaGeU0=" providerId="None" clId="Web-{0D7BB650-AF9A-44B3-A2A6-65251540FBBD}" dt="2024-11-18T21:27:18.151" v="41"/>
        <pc:sldMkLst>
          <pc:docMk/>
          <pc:sldMk cId="2373056998" sldId="284"/>
        </pc:sldMkLst>
      </pc:sldChg>
      <pc:sldChg chg="addSp delSp modSp new">
        <pc:chgData name="ANNA C OVERBY" userId="4s59sCsfFFcL7uwHXsnGeMtuzY1c1HTAH8ynjcaGeU0=" providerId="None" clId="Web-{0D7BB650-AF9A-44B3-A2A6-65251540FBBD}" dt="2024-11-18T22:04:29.100" v="524" actId="20577"/>
        <pc:sldMkLst>
          <pc:docMk/>
          <pc:sldMk cId="2692988985" sldId="285"/>
        </pc:sldMkLst>
        <pc:spChg chg="mod">
          <ac:chgData name="ANNA C OVERBY" userId="4s59sCsfFFcL7uwHXsnGeMtuzY1c1HTAH8ynjcaGeU0=" providerId="None" clId="Web-{0D7BB650-AF9A-44B3-A2A6-65251540FBBD}" dt="2024-11-18T22:01:20.910" v="457" actId="20577"/>
          <ac:spMkLst>
            <pc:docMk/>
            <pc:sldMk cId="2692988985" sldId="285"/>
            <ac:spMk id="2" creationId="{FDDDEBC0-1E6A-B83C-6C27-DE35B459E1BF}"/>
          </ac:spMkLst>
        </pc:spChg>
        <pc:spChg chg="del">
          <ac:chgData name="ANNA C OVERBY" userId="4s59sCsfFFcL7uwHXsnGeMtuzY1c1HTAH8ynjcaGeU0=" providerId="None" clId="Web-{0D7BB650-AF9A-44B3-A2A6-65251540FBBD}" dt="2024-11-18T21:29:43.263" v="69"/>
          <ac:spMkLst>
            <pc:docMk/>
            <pc:sldMk cId="2692988985" sldId="285"/>
            <ac:spMk id="3" creationId="{F406E835-E05F-DB10-6229-C1AA0CD7629D}"/>
          </ac:spMkLst>
        </pc:spChg>
        <pc:spChg chg="del">
          <ac:chgData name="ANNA C OVERBY" userId="4s59sCsfFFcL7uwHXsnGeMtuzY1c1HTAH8ynjcaGeU0=" providerId="None" clId="Web-{0D7BB650-AF9A-44B3-A2A6-65251540FBBD}" dt="2024-11-18T21:30:04.357" v="70"/>
          <ac:spMkLst>
            <pc:docMk/>
            <pc:sldMk cId="2692988985" sldId="285"/>
            <ac:spMk id="4" creationId="{3D653BCE-8293-DA77-22B1-7D4AED4320BF}"/>
          </ac:spMkLst>
        </pc:spChg>
        <pc:spChg chg="add del">
          <ac:chgData name="ANNA C OVERBY" userId="4s59sCsfFFcL7uwHXsnGeMtuzY1c1HTAH8ynjcaGeU0=" providerId="None" clId="Web-{0D7BB650-AF9A-44B3-A2A6-65251540FBBD}" dt="2024-11-18T21:34:24.828" v="73"/>
          <ac:spMkLst>
            <pc:docMk/>
            <pc:sldMk cId="2692988985" sldId="285"/>
            <ac:spMk id="6" creationId="{69023248-FAFE-50B8-C33A-39A055441360}"/>
          </ac:spMkLst>
        </pc:spChg>
        <pc:spChg chg="add del mod">
          <ac:chgData name="ANNA C OVERBY" userId="4s59sCsfFFcL7uwHXsnGeMtuzY1c1HTAH8ynjcaGeU0=" providerId="None" clId="Web-{0D7BB650-AF9A-44B3-A2A6-65251540FBBD}" dt="2024-11-18T22:01:23.879" v="458"/>
          <ac:spMkLst>
            <pc:docMk/>
            <pc:sldMk cId="2692988985" sldId="285"/>
            <ac:spMk id="7" creationId="{86FF1BB0-145F-5848-B949-AFEA03190FED}"/>
          </ac:spMkLst>
        </pc:spChg>
        <pc:spChg chg="add mod">
          <ac:chgData name="ANNA C OVERBY" userId="4s59sCsfFFcL7uwHXsnGeMtuzY1c1HTAH8ynjcaGeU0=" providerId="None" clId="Web-{0D7BB650-AF9A-44B3-A2A6-65251540FBBD}" dt="2024-11-18T22:04:29.100" v="524" actId="20577"/>
          <ac:spMkLst>
            <pc:docMk/>
            <pc:sldMk cId="2692988985" sldId="285"/>
            <ac:spMk id="8" creationId="{755E7DF1-F484-660A-4058-7D3263E2E99E}"/>
          </ac:spMkLst>
        </pc:spChg>
        <pc:spChg chg="add del mod">
          <ac:chgData name="ANNA C OVERBY" userId="4s59sCsfFFcL7uwHXsnGeMtuzY1c1HTAH8ynjcaGeU0=" providerId="None" clId="Web-{0D7BB650-AF9A-44B3-A2A6-65251540FBBD}" dt="2024-11-18T22:00:30.894" v="442"/>
          <ac:spMkLst>
            <pc:docMk/>
            <pc:sldMk cId="2692988985" sldId="285"/>
            <ac:spMk id="10" creationId="{6578342B-9D94-7857-840C-8D5CEFDFD921}"/>
          </ac:spMkLst>
        </pc:spChg>
        <pc:spChg chg="add mod">
          <ac:chgData name="ANNA C OVERBY" userId="4s59sCsfFFcL7uwHXsnGeMtuzY1c1HTAH8ynjcaGeU0=" providerId="None" clId="Web-{0D7BB650-AF9A-44B3-A2A6-65251540FBBD}" dt="2024-11-18T22:01:09.004" v="448" actId="1076"/>
          <ac:spMkLst>
            <pc:docMk/>
            <pc:sldMk cId="2692988985" sldId="285"/>
            <ac:spMk id="13" creationId="{0D32EAA2-AEE1-A651-FEBD-E1AFBD9C0B3A}"/>
          </ac:spMkLst>
        </pc:spChg>
        <pc:picChg chg="add del mod ord">
          <ac:chgData name="ANNA C OVERBY" userId="4s59sCsfFFcL7uwHXsnGeMtuzY1c1HTAH8ynjcaGeU0=" providerId="None" clId="Web-{0D7BB650-AF9A-44B3-A2A6-65251540FBBD}" dt="2024-11-18T22:00:17.128" v="441"/>
          <ac:picMkLst>
            <pc:docMk/>
            <pc:sldMk cId="2692988985" sldId="285"/>
            <ac:picMk id="5" creationId="{4CBD4277-AA3A-93F4-297E-B612CF480B96}"/>
          </ac:picMkLst>
        </pc:picChg>
        <pc:picChg chg="add mod ord">
          <ac:chgData name="ANNA C OVERBY" userId="4s59sCsfFFcL7uwHXsnGeMtuzY1c1HTAH8ynjcaGeU0=" providerId="None" clId="Web-{0D7BB650-AF9A-44B3-A2A6-65251540FBBD}" dt="2024-11-18T22:00:40.347" v="446" actId="1076"/>
          <ac:picMkLst>
            <pc:docMk/>
            <pc:sldMk cId="2692988985" sldId="285"/>
            <ac:picMk id="11" creationId="{952A6C77-21A2-97BB-13C0-C28823D7560C}"/>
          </ac:picMkLst>
        </pc:picChg>
      </pc:sldChg>
      <pc:sldChg chg="addSp delSp modSp add ord replId">
        <pc:chgData name="ANNA C OVERBY" userId="4s59sCsfFFcL7uwHXsnGeMtuzY1c1HTAH8ynjcaGeU0=" providerId="None" clId="Web-{0D7BB650-AF9A-44B3-A2A6-65251540FBBD}" dt="2024-11-18T22:14:08.966" v="776" actId="20577"/>
        <pc:sldMkLst>
          <pc:docMk/>
          <pc:sldMk cId="1656079112" sldId="286"/>
        </pc:sldMkLst>
        <pc:spChg chg="mod">
          <ac:chgData name="ANNA C OVERBY" userId="4s59sCsfFFcL7uwHXsnGeMtuzY1c1HTAH8ynjcaGeU0=" providerId="None" clId="Web-{0D7BB650-AF9A-44B3-A2A6-65251540FBBD}" dt="2024-11-18T22:11:25.324" v="644" actId="20577"/>
          <ac:spMkLst>
            <pc:docMk/>
            <pc:sldMk cId="1656079112" sldId="286"/>
            <ac:spMk id="2" creationId="{FDDDEBC0-1E6A-B83C-6C27-DE35B459E1BF}"/>
          </ac:spMkLst>
        </pc:spChg>
        <pc:spChg chg="add del mod">
          <ac:chgData name="ANNA C OVERBY" userId="4s59sCsfFFcL7uwHXsnGeMtuzY1c1HTAH8ynjcaGeU0=" providerId="None" clId="Web-{0D7BB650-AF9A-44B3-A2A6-65251540FBBD}" dt="2024-11-18T21:44:28.351" v="215"/>
          <ac:spMkLst>
            <pc:docMk/>
            <pc:sldMk cId="1656079112" sldId="286"/>
            <ac:spMk id="4" creationId="{A29F3631-82A8-AB46-7B07-A684C9CD5544}"/>
          </ac:spMkLst>
        </pc:spChg>
        <pc:spChg chg="mod">
          <ac:chgData name="ANNA C OVERBY" userId="4s59sCsfFFcL7uwHXsnGeMtuzY1c1HTAH8ynjcaGeU0=" providerId="None" clId="Web-{0D7BB650-AF9A-44B3-A2A6-65251540FBBD}" dt="2024-11-18T22:14:08.966" v="776" actId="20577"/>
          <ac:spMkLst>
            <pc:docMk/>
            <pc:sldMk cId="1656079112" sldId="286"/>
            <ac:spMk id="7" creationId="{86FF1BB0-145F-5848-B949-AFEA03190FED}"/>
          </ac:spMkLst>
        </pc:spChg>
        <pc:picChg chg="del">
          <ac:chgData name="ANNA C OVERBY" userId="4s59sCsfFFcL7uwHXsnGeMtuzY1c1HTAH8ynjcaGeU0=" providerId="None" clId="Web-{0D7BB650-AF9A-44B3-A2A6-65251540FBBD}" dt="2024-11-18T21:44:22.132" v="214"/>
          <ac:picMkLst>
            <pc:docMk/>
            <pc:sldMk cId="1656079112" sldId="286"/>
            <ac:picMk id="5" creationId="{4CBD4277-AA3A-93F4-297E-B612CF480B96}"/>
          </ac:picMkLst>
        </pc:picChg>
        <pc:picChg chg="add mod ord">
          <ac:chgData name="ANNA C OVERBY" userId="4s59sCsfFFcL7uwHXsnGeMtuzY1c1HTAH8ynjcaGeU0=" providerId="None" clId="Web-{0D7BB650-AF9A-44B3-A2A6-65251540FBBD}" dt="2024-11-18T21:44:28.351" v="215"/>
          <ac:picMkLst>
            <pc:docMk/>
            <pc:sldMk cId="1656079112" sldId="286"/>
            <ac:picMk id="6" creationId="{C0198C91-77C6-8D3E-8290-C74A4ECC64CC}"/>
          </ac:picMkLst>
        </pc:picChg>
        <pc:picChg chg="add del mod">
          <ac:chgData name="ANNA C OVERBY" userId="4s59sCsfFFcL7uwHXsnGeMtuzY1c1HTAH8ynjcaGeU0=" providerId="None" clId="Web-{0D7BB650-AF9A-44B3-A2A6-65251540FBBD}" dt="2024-11-18T22:06:30.851" v="533"/>
          <ac:picMkLst>
            <pc:docMk/>
            <pc:sldMk cId="1656079112" sldId="286"/>
            <ac:picMk id="8" creationId="{768120AD-40C0-3021-38C4-A0D19ED91E16}"/>
          </ac:picMkLst>
        </pc:picChg>
      </pc:sldChg>
      <pc:sldChg chg="modSp new del mod setBg">
        <pc:chgData name="ANNA C OVERBY" userId="4s59sCsfFFcL7uwHXsnGeMtuzY1c1HTAH8ynjcaGeU0=" providerId="None" clId="Web-{0D7BB650-AF9A-44B3-A2A6-65251540FBBD}" dt="2024-11-18T21:38:04.722" v="122"/>
        <pc:sldMkLst>
          <pc:docMk/>
          <pc:sldMk cId="2168188342" sldId="286"/>
        </pc:sldMkLst>
        <pc:spChg chg="mod">
          <ac:chgData name="ANNA C OVERBY" userId="4s59sCsfFFcL7uwHXsnGeMtuzY1c1HTAH8ynjcaGeU0=" providerId="None" clId="Web-{0D7BB650-AF9A-44B3-A2A6-65251540FBBD}" dt="2024-11-18T21:37:07.002" v="103" actId="1076"/>
          <ac:spMkLst>
            <pc:docMk/>
            <pc:sldMk cId="2168188342" sldId="286"/>
            <ac:spMk id="2" creationId="{0E2EDB5B-24F0-B3FC-AD72-322201CEF171}"/>
          </ac:spMkLst>
        </pc:spChg>
      </pc:sldChg>
      <pc:sldChg chg="addSp delSp modSp add del mod replId setBg modClrScheme chgLayout">
        <pc:chgData name="ANNA C OVERBY" userId="4s59sCsfFFcL7uwHXsnGeMtuzY1c1HTAH8ynjcaGeU0=" providerId="None" clId="Web-{0D7BB650-AF9A-44B3-A2A6-65251540FBBD}" dt="2024-11-18T21:43:50.241" v="212"/>
        <pc:sldMkLst>
          <pc:docMk/>
          <pc:sldMk cId="1371315832" sldId="287"/>
        </pc:sldMkLst>
        <pc:spChg chg="del mod ord">
          <ac:chgData name="ANNA C OVERBY" userId="4s59sCsfFFcL7uwHXsnGeMtuzY1c1HTAH8ynjcaGeU0=" providerId="None" clId="Web-{0D7BB650-AF9A-44B3-A2A6-65251540FBBD}" dt="2024-11-18T21:43:35.772" v="208"/>
          <ac:spMkLst>
            <pc:docMk/>
            <pc:sldMk cId="1371315832" sldId="287"/>
            <ac:spMk id="2" creationId="{0E2EDB5B-24F0-B3FC-AD72-322201CEF171}"/>
          </ac:spMkLst>
        </pc:spChg>
        <pc:spChg chg="add mod ord">
          <ac:chgData name="ANNA C OVERBY" userId="4s59sCsfFFcL7uwHXsnGeMtuzY1c1HTAH8ynjcaGeU0=" providerId="None" clId="Web-{0D7BB650-AF9A-44B3-A2A6-65251540FBBD}" dt="2024-11-18T21:43:47.429" v="211" actId="1076"/>
          <ac:spMkLst>
            <pc:docMk/>
            <pc:sldMk cId="1371315832" sldId="287"/>
            <ac:spMk id="3" creationId="{8CA3CADA-F0D7-836B-8935-1E343CCF5A35}"/>
          </ac:spMkLst>
        </pc:spChg>
        <pc:spChg chg="add del mod ord">
          <ac:chgData name="ANNA C OVERBY" userId="4s59sCsfFFcL7uwHXsnGeMtuzY1c1HTAH8ynjcaGeU0=" providerId="None" clId="Web-{0D7BB650-AF9A-44B3-A2A6-65251540FBBD}" dt="2024-11-18T21:42:57.350" v="204"/>
          <ac:spMkLst>
            <pc:docMk/>
            <pc:sldMk cId="1371315832" sldId="287"/>
            <ac:spMk id="4" creationId="{B3C5C7BA-0C95-BA8A-8174-C7C0F80491DB}"/>
          </ac:spMkLst>
        </pc:spChg>
        <pc:spChg chg="add del mod">
          <ac:chgData name="ANNA C OVERBY" userId="4s59sCsfFFcL7uwHXsnGeMtuzY1c1HTAH8ynjcaGeU0=" providerId="None" clId="Web-{0D7BB650-AF9A-44B3-A2A6-65251540FBBD}" dt="2024-11-18T21:43:43.335" v="210"/>
          <ac:spMkLst>
            <pc:docMk/>
            <pc:sldMk cId="1371315832" sldId="287"/>
            <ac:spMk id="7" creationId="{371DEABF-7A14-26AD-A217-684252DC01A8}"/>
          </ac:spMkLst>
        </pc:spChg>
        <pc:picChg chg="add mod ord">
          <ac:chgData name="ANNA C OVERBY" userId="4s59sCsfFFcL7uwHXsnGeMtuzY1c1HTAH8ynjcaGeU0=" providerId="None" clId="Web-{0D7BB650-AF9A-44B3-A2A6-65251540FBBD}" dt="2024-11-18T21:42:57.350" v="204"/>
          <ac:picMkLst>
            <pc:docMk/>
            <pc:sldMk cId="1371315832" sldId="287"/>
            <ac:picMk id="5" creationId="{28C356E4-3FAF-84D8-CD5C-D5D81E190E24}"/>
          </ac:picMkLst>
        </pc:picChg>
      </pc:sldChg>
      <pc:sldChg chg="new del">
        <pc:chgData name="ANNA C OVERBY" userId="4s59sCsfFFcL7uwHXsnGeMtuzY1c1HTAH8ynjcaGeU0=" providerId="None" clId="Web-{0D7BB650-AF9A-44B3-A2A6-65251540FBBD}" dt="2024-11-18T22:06:28.742" v="532"/>
        <pc:sldMkLst>
          <pc:docMk/>
          <pc:sldMk cId="259121178" sldId="289"/>
        </pc:sldMkLst>
      </pc:sldChg>
      <pc:sldChg chg="addSp delSp modSp new">
        <pc:chgData name="ANNA C OVERBY" userId="4s59sCsfFFcL7uwHXsnGeMtuzY1c1HTAH8ynjcaGeU0=" providerId="None" clId="Web-{0D7BB650-AF9A-44B3-A2A6-65251540FBBD}" dt="2024-11-18T22:10:31.011" v="628" actId="1076"/>
        <pc:sldMkLst>
          <pc:docMk/>
          <pc:sldMk cId="21979024" sldId="290"/>
        </pc:sldMkLst>
        <pc:spChg chg="mod">
          <ac:chgData name="ANNA C OVERBY" userId="4s59sCsfFFcL7uwHXsnGeMtuzY1c1HTAH8ynjcaGeU0=" providerId="None" clId="Web-{0D7BB650-AF9A-44B3-A2A6-65251540FBBD}" dt="2024-11-18T22:07:52.759" v="616" actId="20577"/>
          <ac:spMkLst>
            <pc:docMk/>
            <pc:sldMk cId="21979024" sldId="290"/>
            <ac:spMk id="2" creationId="{4CEFE5CA-9385-CB38-C0C0-31EDE7D0406F}"/>
          </ac:spMkLst>
        </pc:spChg>
        <pc:spChg chg="del">
          <ac:chgData name="ANNA C OVERBY" userId="4s59sCsfFFcL7uwHXsnGeMtuzY1c1HTAH8ynjcaGeU0=" providerId="None" clId="Web-{0D7BB650-AF9A-44B3-A2A6-65251540FBBD}" dt="2024-11-18T22:07:54.993" v="617"/>
          <ac:spMkLst>
            <pc:docMk/>
            <pc:sldMk cId="21979024" sldId="290"/>
            <ac:spMk id="3" creationId="{08433F32-6CA8-DD8A-BC1F-9200E48684B6}"/>
          </ac:spMkLst>
        </pc:spChg>
        <pc:spChg chg="add mod">
          <ac:chgData name="ANNA C OVERBY" userId="4s59sCsfFFcL7uwHXsnGeMtuzY1c1HTAH8ynjcaGeU0=" providerId="None" clId="Web-{0D7BB650-AF9A-44B3-A2A6-65251540FBBD}" dt="2024-11-18T22:10:31.011" v="628" actId="1076"/>
          <ac:spMkLst>
            <pc:docMk/>
            <pc:sldMk cId="21979024" sldId="290"/>
            <ac:spMk id="6" creationId="{987B8EAB-64A8-6D09-3E2A-430A31758567}"/>
          </ac:spMkLst>
        </pc:spChg>
        <pc:picChg chg="add mod">
          <ac:chgData name="ANNA C OVERBY" userId="4s59sCsfFFcL7uwHXsnGeMtuzY1c1HTAH8ynjcaGeU0=" providerId="None" clId="Web-{0D7BB650-AF9A-44B3-A2A6-65251540FBBD}" dt="2024-11-18T22:07:38.540" v="589" actId="1076"/>
          <ac:picMkLst>
            <pc:docMk/>
            <pc:sldMk cId="21979024" sldId="290"/>
            <ac:picMk id="5" creationId="{72143589-A56A-81E0-DEDA-2E4BA92E29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7319598-7378-4D06-855F-92B3953E18A9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57C1899-0281-4675-B394-61ED49C54B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1pPr>
    <a:lvl2pPr marL="411470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2pPr>
    <a:lvl3pPr marL="822940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3pPr>
    <a:lvl4pPr marL="1234409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4pPr>
    <a:lvl5pPr marL="1645879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5pPr>
    <a:lvl6pPr marL="205734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6pPr>
    <a:lvl7pPr marL="2468819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7pPr>
    <a:lvl8pPr marL="288028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8pPr>
    <a:lvl9pPr marL="3291758" algn="l" defTabSz="822940" rtl="0" eaLnBrk="1" latinLnBrk="0" hangingPunct="1">
      <a:defRPr sz="10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7C1899-0281-4675-B394-61ED49C54B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5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 Slide: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283A894A-A7CA-2746-BA3E-4F6D8654CA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71749" y="3763714"/>
            <a:ext cx="4530938" cy="369752"/>
          </a:xfrm>
        </p:spPr>
        <p:txBody>
          <a:bodyPr anchor="b" anchorCtr="0">
            <a:no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800" b="1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  <a:lvl2pPr marL="308582" indent="0" algn="r">
              <a:lnSpc>
                <a:spcPct val="100000"/>
              </a:lnSpc>
              <a:buFontTx/>
              <a:buNone/>
              <a:defRPr sz="1260">
                <a:solidFill>
                  <a:schemeClr val="tx1"/>
                </a:solidFill>
              </a:defRPr>
            </a:lvl2pPr>
            <a:lvl3pPr marL="617162" indent="0" algn="r">
              <a:lnSpc>
                <a:spcPct val="100000"/>
              </a:lnSpc>
              <a:buFontTx/>
              <a:buNone/>
              <a:defRPr sz="1080">
                <a:solidFill>
                  <a:schemeClr val="tx1"/>
                </a:solidFill>
              </a:defRPr>
            </a:lvl3pPr>
            <a:lvl4pPr marL="925742" indent="0" algn="r">
              <a:buFontTx/>
              <a:buNone/>
              <a:defRPr/>
            </a:lvl4pPr>
            <a:lvl5pPr marL="1234325" indent="0" algn="r">
              <a:buFontTx/>
              <a:buNone/>
              <a:defRPr/>
            </a:lvl5pPr>
          </a:lstStyle>
          <a:p>
            <a:pPr algn="r"/>
            <a:r>
              <a:rPr lang="en-US" b="1">
                <a:ea typeface="Futura Maxi Book" charset="0"/>
              </a:rPr>
              <a:t>Speaker’s name, Source Sans Pro 18pt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68FECBAD-8692-5845-BDBF-298A3C12C1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37045" y="4668425"/>
            <a:ext cx="3665646" cy="210398"/>
          </a:xfrm>
        </p:spPr>
        <p:txBody>
          <a:bodyPr anchor="ctr" anchorCtr="0">
            <a:no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Date, Source Sans Pro. 12pt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513F1C-CBA6-2F47-B850-080671ECD0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37047" y="4091326"/>
            <a:ext cx="3665647" cy="284044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sz="1400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Speaker’s Title, Source Sans Pro 14pt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7422" y="956990"/>
            <a:ext cx="7518725" cy="1790700"/>
          </a:xfrm>
        </p:spPr>
        <p:txBody>
          <a:bodyPr anchor="b">
            <a:normAutofit/>
          </a:bodyPr>
          <a:lstStyle>
            <a:lvl1pPr algn="l">
              <a:defRPr sz="3000" baseline="0">
                <a:latin typeface="Source Sans Pro" panose="020B0503030403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>
                <a:ea typeface="Futura Maxi" charset="0"/>
              </a:rPr>
              <a:t>Main Title Slide: Option A  </a:t>
            </a:r>
            <a:br>
              <a:rPr lang="en-US">
                <a:ea typeface="Futura Maxi" charset="0"/>
              </a:rPr>
            </a:br>
            <a:r>
              <a:rPr lang="en-US">
                <a:ea typeface="Futura Maxi" charset="0"/>
              </a:rPr>
              <a:t>Source Sans Pro 30pt. Capitalize Each Word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8807C-599E-FE40-B4B6-C20841F7EC16}"/>
              </a:ext>
            </a:extLst>
          </p:cNvPr>
          <p:cNvSpPr/>
          <p:nvPr userDrawn="1"/>
        </p:nvSpPr>
        <p:spPr>
          <a:xfrm>
            <a:off x="492716" y="3006166"/>
            <a:ext cx="751840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solidFill>
                <a:schemeClr val="tx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427422" y="3228285"/>
            <a:ext cx="7518400" cy="49053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latin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Subtitle, Source Sans Pro 18pt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0CE707-38EF-E234-9E82-1B8DD5C2678A}"/>
              </a:ext>
            </a:extLst>
          </p:cNvPr>
          <p:cNvGrpSpPr/>
          <p:nvPr userDrawn="1"/>
        </p:nvGrpSpPr>
        <p:grpSpPr>
          <a:xfrm>
            <a:off x="243192" y="173798"/>
            <a:ext cx="8617936" cy="549583"/>
            <a:chOff x="243192" y="83008"/>
            <a:chExt cx="8617936" cy="549583"/>
          </a:xfrm>
        </p:grpSpPr>
        <p:pic>
          <p:nvPicPr>
            <p:cNvPr id="11" name="Picture 10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1DC8F9E-3D30-34EA-F69C-1BA08A8B9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2" y="83008"/>
              <a:ext cx="2932502" cy="446858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FBA75A4-A60B-6081-4A31-BF848E2FD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83491" y="632591"/>
              <a:ext cx="8577637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8FFF1F-CDBA-DB4B-522E-8C0A1548FC96}"/>
              </a:ext>
            </a:extLst>
          </p:cNvPr>
          <p:cNvSpPr txBox="1"/>
          <p:nvPr userDrawn="1"/>
        </p:nvSpPr>
        <p:spPr>
          <a:xfrm>
            <a:off x="5137045" y="4375370"/>
            <a:ext cx="366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11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Source Sans Pro Semibold" panose="020B0603030403020204" pitchFamily="34" charset="0"/>
              </a:rPr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314527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5E095C2-C635-DA4D-ABA6-B9EFFB7DB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76" y="105511"/>
            <a:ext cx="8647546" cy="6912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Main Heading Font: Source Sans Pro Bold 24pt.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08801-D684-B641-8FDA-B4980972C65F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4F726498-0CEA-DC5C-5669-971BCA74CFA5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196850" y="895350"/>
            <a:ext cx="8789988" cy="3959225"/>
          </a:xfrm>
        </p:spPr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67B884-8CD6-CC12-FFF7-83DB48165B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12E7637D-0313-67DC-1255-61F055DF9DD4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2142576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Two Content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30024A6-45DD-0545-B18F-3DACE75CF9B6}"/>
              </a:ext>
            </a:extLst>
          </p:cNvPr>
          <p:cNvSpPr/>
          <p:nvPr userDrawn="1"/>
        </p:nvSpPr>
        <p:spPr>
          <a:xfrm>
            <a:off x="4648599" y="918400"/>
            <a:ext cx="4339026" cy="3936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S" sz="1620">
              <a:solidFill>
                <a:schemeClr val="tx2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4B6BF58-08A5-5A49-B149-F4FEA70A5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79" y="105511"/>
            <a:ext cx="8475278" cy="68982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Main Heading Font: Source Sans Pro Bold 24pt.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6D8B157-FE2B-D543-A835-A1582600B25E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icture Placeholder 39">
            <a:extLst>
              <a:ext uri="{FF2B5EF4-FFF2-40B4-BE49-F238E27FC236}">
                <a16:creationId xmlns:a16="http://schemas.microsoft.com/office/drawing/2014/main" id="{9F884766-BB2E-6040-A770-08374D6B252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95086" y="3533893"/>
            <a:ext cx="1804994" cy="11953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3" name="Picture Placeholder 39">
            <a:extLst>
              <a:ext uri="{FF2B5EF4-FFF2-40B4-BE49-F238E27FC236}">
                <a16:creationId xmlns:a16="http://schemas.microsoft.com/office/drawing/2014/main" id="{8DFB1736-7A4A-5B42-ADF4-63E5C1749C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80248" y="3525774"/>
            <a:ext cx="1804994" cy="119534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3FD4122-F672-4A49-A4BA-7ECE442097D6}"/>
              </a:ext>
            </a:extLst>
          </p:cNvPr>
          <p:cNvSpPr/>
          <p:nvPr userDrawn="1"/>
        </p:nvSpPr>
        <p:spPr>
          <a:xfrm>
            <a:off x="156377" y="918400"/>
            <a:ext cx="4339026" cy="39360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620">
              <a:solidFill>
                <a:schemeClr val="tx2"/>
              </a:solidFill>
            </a:endParaRPr>
          </a:p>
        </p:txBody>
      </p:sp>
      <p:sp>
        <p:nvSpPr>
          <p:cNvPr id="70" name="Text Placeholder 47">
            <a:extLst>
              <a:ext uri="{FF2B5EF4-FFF2-40B4-BE49-F238E27FC236}">
                <a16:creationId xmlns:a16="http://schemas.microsoft.com/office/drawing/2014/main" id="{5FBFCF6E-5414-4E44-9368-01495F7D6D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0073" y="1463738"/>
            <a:ext cx="4010933" cy="325737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/>
            </a:lvl1pPr>
          </a:lstStyle>
          <a:p>
            <a:r>
              <a:rPr lang="en-US" sz="1260">
                <a:latin typeface="Arial" panose="020B0604020202020204" pitchFamily="34" charset="0"/>
                <a:cs typeface="Arial" panose="020B0604020202020204" pitchFamily="34" charset="0"/>
              </a:rPr>
              <a:t>Sometimes, you need to show two things on a page. By using duplicate gray box backgrounds, we help to create a hierarchy of content that is easy for the reader to consume. We can even include a photo. Sometimes, you need to show two things on a page. By using duplicate gray box backgrounds, we help to create a hierarchy of content that is easy for the reader to consume. Again, this will help with legibility.</a:t>
            </a:r>
          </a:p>
          <a:p>
            <a:endParaRPr lang="en-US" sz="126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9725" y="1063134"/>
            <a:ext cx="4011613" cy="31778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Header: Source Sans Pro Regular 16pt.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4803744" y="1063134"/>
            <a:ext cx="4011613" cy="31778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Header: Source Sans Pro Regular 16pt.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 Placeholder 47">
            <a:extLst>
              <a:ext uri="{FF2B5EF4-FFF2-40B4-BE49-F238E27FC236}">
                <a16:creationId xmlns:a16="http://schemas.microsoft.com/office/drawing/2014/main" id="{5FBFCF6E-5414-4E44-9368-01495F7D6D1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4424" y="1463738"/>
            <a:ext cx="4010933" cy="19689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/>
            </a:lvl1pPr>
          </a:lstStyle>
          <a:p>
            <a:r>
              <a:rPr lang="en-US" sz="1260">
                <a:latin typeface="Arial" panose="020B0604020202020204" pitchFamily="34" charset="0"/>
                <a:cs typeface="Arial" panose="020B0604020202020204" pitchFamily="34" charset="0"/>
              </a:rPr>
              <a:t>Sometimes, you need to show two things on a page. By using duplicate gray box backgrounds, we help to create a hierarchy of content that is easy for the reader to consume. We can even include a photo. Sometimes, you need to show two things on a page. By using duplicate gray box backgrounds, we help to create a hierarchy of content that is easy for the reader to consume. Again, this will help with legibility.</a:t>
            </a:r>
          </a:p>
          <a:p>
            <a:endParaRPr lang="en-US" sz="126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27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4605" y="1703543"/>
            <a:ext cx="6797864" cy="1736417"/>
          </a:xfrm>
        </p:spPr>
        <p:txBody>
          <a:bodyPr anchor="ctr">
            <a:noAutofit/>
          </a:bodyPr>
          <a:lstStyle>
            <a:lvl1pPr marL="0" marR="0" indent="0" algn="l" defTabSz="61716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baseline="0">
                <a:solidFill>
                  <a:sysClr val="windowText" lastClr="000000"/>
                </a:solidFill>
              </a:defRPr>
            </a:lvl1pPr>
            <a:lvl2pPr marL="308582" indent="0">
              <a:buNone/>
              <a:defRPr sz="945"/>
            </a:lvl2pPr>
            <a:lvl3pPr marL="617162" indent="0">
              <a:buNone/>
              <a:defRPr sz="810"/>
            </a:lvl3pPr>
            <a:lvl4pPr marL="925742" indent="0">
              <a:buNone/>
              <a:defRPr sz="675"/>
            </a:lvl4pPr>
            <a:lvl5pPr marL="1234325" indent="0">
              <a:buNone/>
              <a:defRPr sz="675"/>
            </a:lvl5pPr>
            <a:lvl6pPr marL="1542905" indent="0">
              <a:buNone/>
              <a:defRPr sz="675"/>
            </a:lvl6pPr>
            <a:lvl7pPr marL="1851484" indent="0">
              <a:buNone/>
              <a:defRPr sz="675"/>
            </a:lvl7pPr>
            <a:lvl8pPr marL="2160065" indent="0">
              <a:buNone/>
              <a:defRPr sz="675"/>
            </a:lvl8pPr>
            <a:lvl9pPr marL="2468646" indent="0">
              <a:buNone/>
              <a:defRPr sz="675"/>
            </a:lvl9pPr>
          </a:lstStyle>
          <a:p>
            <a:pPr marL="0" marR="0" lvl="0" indent="0" algn="l" defTabSz="617162" rtl="0" eaLnBrk="1" fontAlgn="auto" latinLnBrk="0" hangingPunct="1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Section Break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C5309-E186-8248-A7ED-ECC304FE2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3DA2948-3476-55B3-E291-8BE1CCF03DCB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623286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vention Header and Bulleted Content (Less Cop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B01338-C520-FAA5-456C-8A2139C40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3" b="9768"/>
          <a:stretch/>
        </p:blipFill>
        <p:spPr>
          <a:xfrm>
            <a:off x="4775903" y="83008"/>
            <a:ext cx="4367939" cy="506049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35E095C2-C635-DA4D-ABA6-B9EFFB7DB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66" y="105511"/>
            <a:ext cx="8647555" cy="691286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Main Heading Font: Source Sans Pro Bold 24pt.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08801-D684-B641-8FDA-B4980972C65F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39724" y="935037"/>
            <a:ext cx="8647555" cy="3784107"/>
          </a:xfrm>
        </p:spPr>
        <p:txBody>
          <a:bodyPr/>
          <a:lstStyle>
            <a:lvl1pPr marL="173038" indent="-173038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 marL="404813" indent="-2095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1600"/>
            </a:lvl2pPr>
            <a:lvl3pPr marL="509588" indent="-11906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lvl3pPr>
            <a:lvl4pPr marL="741363" indent="-15398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tabLst/>
              <a:defRPr sz="1400"/>
            </a:lvl4pPr>
            <a:lvl5pPr marL="914400" indent="-10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245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83491" y="812892"/>
            <a:ext cx="5825078" cy="40261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2"/>
          <p:cNvSpPr>
            <a:spLocks noGrp="1"/>
          </p:cNvSpPr>
          <p:nvPr>
            <p:ph type="title" hasCustomPrompt="1"/>
          </p:nvPr>
        </p:nvSpPr>
        <p:spPr>
          <a:xfrm>
            <a:off x="423863" y="1020061"/>
            <a:ext cx="5574572" cy="1823774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Title Slide: Option B</a:t>
            </a:r>
            <a:br>
              <a:rPr lang="en-US"/>
            </a:br>
            <a:r>
              <a:rPr lang="en-US"/>
              <a:t>Source Sans Pro 28pt.</a:t>
            </a:r>
          </a:p>
        </p:txBody>
      </p:sp>
      <p:sp>
        <p:nvSpPr>
          <p:cNvPr id="17" name="Text Placeholder 36">
            <a:extLst>
              <a:ext uri="{FF2B5EF4-FFF2-40B4-BE49-F238E27FC236}">
                <a16:creationId xmlns:a16="http://schemas.microsoft.com/office/drawing/2014/main" id="{DF39024A-1102-5F48-9249-E729007ED8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3641" y="4460905"/>
            <a:ext cx="2539051" cy="210398"/>
          </a:xfrm>
        </p:spPr>
        <p:txBody>
          <a:bodyPr anchor="ctr">
            <a:noAutofit/>
          </a:bodyPr>
          <a:lstStyle>
            <a:lvl1pPr marL="0" indent="0" algn="r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Date, Source Sans Pro 12pt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6C1487F2-D3D6-5D4B-B992-CFE61145C7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3640" y="3692725"/>
            <a:ext cx="2539054" cy="438279"/>
          </a:xfrm>
        </p:spPr>
        <p:txBody>
          <a:bodyPr anchor="t" anchorCtr="0">
            <a:noAutofit/>
          </a:bodyPr>
          <a:lstStyle>
            <a:lvl1pPr marL="0" indent="0" algn="r">
              <a:buNone/>
              <a:defRPr lang="en-US" sz="1400" kern="1200" dirty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</a:lstStyle>
          <a:p>
            <a:pPr marL="0" lvl="0" indent="0" algn="r" defTabSz="617162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None/>
            </a:pPr>
            <a:r>
              <a:rPr lang="en-US" dirty="0"/>
              <a:t>Speaker’s Title, </a:t>
            </a:r>
            <a:br>
              <a:rPr lang="en-US" dirty="0"/>
            </a:br>
            <a:r>
              <a:rPr lang="en-US" dirty="0"/>
              <a:t>Source Sans Pro 14pt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923C8992-C80B-1D48-83D3-2F4448BDCE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8829" y="3366091"/>
            <a:ext cx="2543859" cy="369752"/>
          </a:xfrm>
        </p:spPr>
        <p:txBody>
          <a:bodyPr anchor="b" anchorCtr="0">
            <a:noAutofit/>
          </a:bodyPr>
          <a:lstStyle>
            <a:lvl1pPr marL="0" indent="0" algn="r">
              <a:lnSpc>
                <a:spcPct val="100000"/>
              </a:lnSpc>
              <a:buFontTx/>
              <a:buNone/>
              <a:defRPr sz="1800" b="1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  <a:lvl2pPr marL="308582" indent="0" algn="r">
              <a:lnSpc>
                <a:spcPct val="100000"/>
              </a:lnSpc>
              <a:buFontTx/>
              <a:buNone/>
              <a:defRPr sz="1260">
                <a:solidFill>
                  <a:schemeClr val="tx1"/>
                </a:solidFill>
              </a:defRPr>
            </a:lvl2pPr>
            <a:lvl3pPr marL="617162" indent="0" algn="r">
              <a:lnSpc>
                <a:spcPct val="100000"/>
              </a:lnSpc>
              <a:buFontTx/>
              <a:buNone/>
              <a:defRPr sz="1080">
                <a:solidFill>
                  <a:schemeClr val="tx1"/>
                </a:solidFill>
              </a:defRPr>
            </a:lvl3pPr>
            <a:lvl4pPr marL="925742" indent="0" algn="r">
              <a:buFontTx/>
              <a:buNone/>
              <a:defRPr/>
            </a:lvl4pPr>
            <a:lvl5pPr marL="1234325" indent="0" algn="r">
              <a:buFontTx/>
              <a:buNone/>
              <a:defRPr/>
            </a:lvl5pPr>
          </a:lstStyle>
          <a:p>
            <a:pPr algn="r"/>
            <a:r>
              <a:rPr lang="en-US" b="1">
                <a:ea typeface="Futura Maxi Book" charset="0"/>
              </a:rPr>
              <a:t>Speaker’s name, 18pt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23863" y="3322273"/>
            <a:ext cx="5505882" cy="854075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Subtitle, Source Sans Pro 18pt.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446FB4-077F-4148-AA2A-988B14B14607}"/>
              </a:ext>
            </a:extLst>
          </p:cNvPr>
          <p:cNvSpPr/>
          <p:nvPr userDrawn="1"/>
        </p:nvSpPr>
        <p:spPr>
          <a:xfrm>
            <a:off x="547309" y="3006166"/>
            <a:ext cx="430714" cy="544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solidFill>
                <a:srgbClr val="00269A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446FB4-077F-4148-AA2A-988B14B14607}"/>
              </a:ext>
            </a:extLst>
          </p:cNvPr>
          <p:cNvSpPr/>
          <p:nvPr userDrawn="1"/>
        </p:nvSpPr>
        <p:spPr>
          <a:xfrm>
            <a:off x="547309" y="3098258"/>
            <a:ext cx="430714" cy="544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>
              <a:solidFill>
                <a:srgbClr val="00269A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B6521F-B63F-AFA6-E65E-218B5A2210AE}"/>
              </a:ext>
            </a:extLst>
          </p:cNvPr>
          <p:cNvGrpSpPr/>
          <p:nvPr userDrawn="1"/>
        </p:nvGrpSpPr>
        <p:grpSpPr>
          <a:xfrm>
            <a:off x="243192" y="173736"/>
            <a:ext cx="8611358" cy="543005"/>
            <a:chOff x="243191" y="83008"/>
            <a:chExt cx="11511896" cy="72590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9A571E4-B9E1-FEEC-5173-01CCB6068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97064" y="808916"/>
              <a:ext cx="1145802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730A5CBC-A6A4-3E44-AC91-6C96BCB7F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1" y="83008"/>
              <a:ext cx="3920247" cy="597371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D6071FA-A70D-77F6-CD58-49A3638A6DE8}"/>
              </a:ext>
            </a:extLst>
          </p:cNvPr>
          <p:cNvSpPr txBox="1"/>
          <p:nvPr userDrawn="1"/>
        </p:nvSpPr>
        <p:spPr>
          <a:xfrm>
            <a:off x="6258827" y="4109483"/>
            <a:ext cx="254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114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latin typeface="Source Sans Pro Semibold" panose="020B0603030403020204" pitchFamily="34" charset="0"/>
              </a:rPr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1323464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vention Header and Bulleted Content (Less Cop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5E095C2-C635-DA4D-ABA6-B9EFFB7DB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66" y="105511"/>
            <a:ext cx="8647555" cy="691286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Main Heading Font: Source Sans Pro Bold 24pt.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08801-D684-B641-8FDA-B4980972C65F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39724" y="935037"/>
            <a:ext cx="8647555" cy="3784107"/>
          </a:xfrm>
        </p:spPr>
        <p:txBody>
          <a:bodyPr/>
          <a:lstStyle>
            <a:lvl1pPr marL="173038" indent="-173038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defRPr/>
            </a:lvl1pPr>
            <a:lvl2pPr marL="404813" indent="-20955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1600"/>
            </a:lvl2pPr>
            <a:lvl3pPr marL="509588" indent="-11906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/>
            </a:lvl3pPr>
            <a:lvl4pPr marL="741363" indent="-15398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tabLst/>
              <a:defRPr sz="1400"/>
            </a:lvl4pPr>
            <a:lvl5pPr marL="914400" indent="-10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3FFCF-F9F0-2E07-F6D4-39569E5207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CE51D84E-A3B8-A3BF-E950-D56C6A814B9E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29065260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2 Col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5E095C2-C635-DA4D-ABA6-B9EFFB7DB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66" y="105511"/>
            <a:ext cx="8311809" cy="691286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tx2"/>
                </a:solidFill>
              </a:defRPr>
            </a:lvl1pPr>
          </a:lstStyle>
          <a:p>
            <a:r>
              <a:rPr lang="en-US"/>
              <a:t>Main Heading Font: Source Sans Pro Bold 24pt.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08801-D684-B641-8FDA-B4980972C65F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5A13C3-637C-704A-83D2-665B7CA280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0066" y="1276859"/>
            <a:ext cx="4023360" cy="3338505"/>
          </a:xfrm>
        </p:spPr>
        <p:txBody>
          <a:bodyPr>
            <a:noAutofit/>
          </a:bodyPr>
          <a:lstStyle>
            <a:lvl1pPr marL="152864" indent="-15286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0">
                <a:solidFill>
                  <a:schemeClr val="tx2"/>
                </a:solidFill>
              </a:defRPr>
            </a:lvl1pPr>
            <a:lvl2pPr marL="396875" indent="-87313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tabLst/>
              <a:defRPr lang="en-US" sz="140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9913" indent="-103188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>
                <a:solidFill>
                  <a:schemeClr val="tx2"/>
                </a:solidFill>
              </a:defRPr>
            </a:lvl3pPr>
            <a:lvl4pPr>
              <a:defRPr sz="1260">
                <a:solidFill>
                  <a:schemeClr val="accent3"/>
                </a:solidFill>
              </a:defRPr>
            </a:lvl4pPr>
            <a:lvl5pPr>
              <a:defRPr sz="126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 </a:t>
            </a:r>
            <a:br>
              <a:rPr lang="en-US"/>
            </a:br>
            <a:r>
              <a:rPr lang="en-US"/>
              <a:t>Source Sans Pro 18 pt.</a:t>
            </a:r>
          </a:p>
          <a:p>
            <a:pPr marL="467157" lvl="1" indent="-158576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39726" y="915831"/>
            <a:ext cx="8312150" cy="241994"/>
          </a:xfrm>
        </p:spPr>
        <p:txBody>
          <a:bodyPr>
            <a:noAutofit/>
          </a:bodyPr>
          <a:lstStyle>
            <a:lvl1pPr marL="0" indent="0">
              <a:spcBef>
                <a:spcPts val="500"/>
              </a:spcBef>
              <a:spcAft>
                <a:spcPts val="0"/>
              </a:spcAft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E5A13C3-637C-704A-83D2-665B7CA280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8516" y="1276859"/>
            <a:ext cx="4023360" cy="3338505"/>
          </a:xfrm>
        </p:spPr>
        <p:txBody>
          <a:bodyPr>
            <a:noAutofit/>
          </a:bodyPr>
          <a:lstStyle>
            <a:lvl1pPr marL="152864" indent="-152864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tabLst/>
              <a:defRPr sz="1400" b="0">
                <a:solidFill>
                  <a:schemeClr val="tx2"/>
                </a:solidFill>
              </a:defRPr>
            </a:lvl1pPr>
            <a:lvl2pPr marL="396875" indent="-87313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tabLst/>
              <a:defRPr lang="en-US" sz="1400" kern="120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69913" indent="-103188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1100">
                <a:solidFill>
                  <a:schemeClr val="tx2"/>
                </a:solidFill>
              </a:defRPr>
            </a:lvl3pPr>
            <a:lvl4pPr>
              <a:defRPr sz="1260">
                <a:solidFill>
                  <a:schemeClr val="accent3"/>
                </a:solidFill>
              </a:defRPr>
            </a:lvl4pPr>
            <a:lvl5pPr>
              <a:defRPr sz="126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 </a:t>
            </a:r>
            <a:br>
              <a:rPr lang="en-US"/>
            </a:br>
            <a:r>
              <a:rPr lang="en-US"/>
              <a:t>Source Sans Pro 18 pt.</a:t>
            </a:r>
          </a:p>
          <a:p>
            <a:pPr marL="467157" lvl="1" indent="-158576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878FD-D6F0-36F2-9559-216C094399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775312EF-07C3-BBC2-361A-158CB270C7EF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37355060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Content with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0065" y="105511"/>
            <a:ext cx="8646777" cy="6912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Main Heading Font: Source Sans Pro Bold 24pt.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0070" y="915961"/>
            <a:ext cx="4042744" cy="3938450"/>
          </a:xfrm>
          <a:solidFill>
            <a:schemeClr val="tx1"/>
          </a:solidFill>
        </p:spPr>
        <p:txBody>
          <a:bodyPr lIns="274320" rIns="274320" anchor="ctr" anchorCtr="0">
            <a:normAutofit/>
          </a:bodyPr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Less is more. Especially when it comes to words. Use a photo to tell your story whenever possible.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there are only a few key points, don’t use bullets. Use strong statements to make your point.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FC845-DC85-A842-9A8D-CE2A41D22BAA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F0CDFA9-407B-6841-9BCF-46975D310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0657" y="915959"/>
            <a:ext cx="4516186" cy="393845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51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Content with Imag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0066" y="105511"/>
            <a:ext cx="8647558" cy="6912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Main Heading Font: Source Sans Pro Bold 24pt.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0070" y="915961"/>
            <a:ext cx="4042744" cy="3938450"/>
          </a:xfrm>
          <a:noFill/>
        </p:spPr>
        <p:txBody>
          <a:bodyPr lIns="274320" rIns="274320" anchor="ctr" anchorCtr="0">
            <a:normAutofit/>
          </a:bodyPr>
          <a:lstStyle>
            <a:lvl1pPr marL="0" indent="0" algn="r">
              <a:lnSpc>
                <a:spcPct val="90000"/>
              </a:lnSpc>
              <a:spcAft>
                <a:spcPts val="600"/>
              </a:spcAft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Less is more. Especially when it comes to words. Use a photo to tell your story whenever possible.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If there are only a few key points, don’t use bullets. Use strong statements to make your point.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0FFC845-DC85-A842-9A8D-CE2A41D22BAA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F0CDFA9-407B-6841-9BCF-46975D3105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0657" y="915959"/>
            <a:ext cx="4516186" cy="393845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DB833-AFE2-E3F7-145F-82769B347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FF6300C0-5AA5-586B-3504-88B9F21842AB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170582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Small Amount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8714" y="356681"/>
            <a:ext cx="8446572" cy="4288891"/>
          </a:xfrm>
          <a:solidFill>
            <a:schemeClr val="tx1"/>
          </a:solidFill>
        </p:spPr>
        <p:txBody>
          <a:bodyPr lIns="274320" rIns="274320" anchor="ctr">
            <a:normAutofit/>
          </a:bodyPr>
          <a:lstStyle>
            <a:lvl1pPr marL="0" indent="0" algn="ctr">
              <a:lnSpc>
                <a:spcPct val="90000"/>
              </a:lnSpc>
              <a:spcAft>
                <a:spcPts val="1800"/>
              </a:spcAft>
              <a:buNone/>
              <a:defRPr sz="3000">
                <a:solidFill>
                  <a:schemeClr val="bg1"/>
                </a:solidFill>
              </a:defRPr>
            </a:lvl1pPr>
            <a:lvl2pPr marL="30858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162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742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32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2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1484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06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8646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Sometimes, all you need on a slide is one, large thought.</a:t>
            </a:r>
          </a:p>
          <a:p>
            <a:r>
              <a:rPr lang="en-US"/>
              <a:t>Source Sans Pro 30pt. Center text in box.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2F382C-5294-3F11-8064-FCD854CBAD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2" name="Slide Number Placeholder 7">
            <a:extLst>
              <a:ext uri="{FF2B5EF4-FFF2-40B4-BE49-F238E27FC236}">
                <a16:creationId xmlns:a16="http://schemas.microsoft.com/office/drawing/2014/main" id="{82E55FDD-68EE-5F28-625C-74F547D48149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2233784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Small Amount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8714" y="272374"/>
            <a:ext cx="8638910" cy="4373198"/>
          </a:xfrm>
          <a:noFill/>
        </p:spPr>
        <p:txBody>
          <a:bodyPr lIns="274320" rIns="274320" anchor="ctr">
            <a:normAutofit/>
          </a:bodyPr>
          <a:lstStyle>
            <a:lvl1pPr marL="0" indent="0" algn="l">
              <a:lnSpc>
                <a:spcPct val="90000"/>
              </a:lnSpc>
              <a:spcAft>
                <a:spcPts val="1800"/>
              </a:spcAft>
              <a:buNone/>
              <a:defRPr sz="3000">
                <a:solidFill>
                  <a:schemeClr val="tx2"/>
                </a:solidFill>
              </a:defRPr>
            </a:lvl1pPr>
            <a:lvl2pPr marL="30858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17162" indent="0">
              <a:buNone/>
              <a:defRPr sz="1215">
                <a:solidFill>
                  <a:schemeClr val="tx1">
                    <a:tint val="75000"/>
                  </a:schemeClr>
                </a:solidFill>
              </a:defRPr>
            </a:lvl3pPr>
            <a:lvl4pPr marL="925742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4pPr>
            <a:lvl5pPr marL="123432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5pPr>
            <a:lvl6pPr marL="154290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6pPr>
            <a:lvl7pPr marL="1851484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7pPr>
            <a:lvl8pPr marL="2160065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8pPr>
            <a:lvl9pPr marL="2468646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Sometimes, all you need on a slide is one, large thought. Use Source Sans Pro 30pt. Notice white space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84F19C-177A-B9ED-5E2F-42A80F6F26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EBF4FC4F-F5F0-2915-8EC2-C0BCDE6DA981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3706188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and Blank 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5E095C2-C635-DA4D-ABA6-B9EFFB7DB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0076" y="105511"/>
            <a:ext cx="8647546" cy="69128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Main Heading Font: Source Sans Pro Bold 24pt.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908801-D684-B641-8FDA-B4980972C65F}"/>
              </a:ext>
            </a:extLst>
          </p:cNvPr>
          <p:cNvCxnSpPr>
            <a:cxnSpLocks/>
          </p:cNvCxnSpPr>
          <p:nvPr userDrawn="1"/>
        </p:nvCxnSpPr>
        <p:spPr>
          <a:xfrm>
            <a:off x="156378" y="796448"/>
            <a:ext cx="883124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0A6F6-C6D3-3670-42DC-EC7DFF83B4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76238" y="4709728"/>
            <a:ext cx="843164" cy="364878"/>
          </a:xfrm>
          <a:prstGeom prst="rect">
            <a:avLst/>
          </a:prstGeom>
        </p:spPr>
      </p:pic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A1B87FF6-9F66-3118-77C6-F6494B787046}"/>
              </a:ext>
            </a:extLst>
          </p:cNvPr>
          <p:cNvSpPr txBox="1">
            <a:spLocks/>
          </p:cNvSpPr>
          <p:nvPr userDrawn="1"/>
        </p:nvSpPr>
        <p:spPr>
          <a:xfrm>
            <a:off x="6589478" y="4822497"/>
            <a:ext cx="1586760" cy="273844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marL="0" algn="l" defTabSz="411470" rtl="0" eaLnBrk="1" latinLnBrk="0" hangingPunct="1">
              <a:defRPr sz="900" kern="12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1147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40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0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587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34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8819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28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91758" algn="l" defTabSz="411470" rtl="0" eaLnBrk="1" latinLnBrk="0" hangingPunct="1">
              <a:defRPr sz="16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Southern Research Station</a:t>
            </a:r>
          </a:p>
        </p:txBody>
      </p:sp>
    </p:spTree>
    <p:extLst>
      <p:ext uri="{BB962C8B-B14F-4D97-AF65-F5344CB8AC3E}">
        <p14:creationId xmlns:p14="http://schemas.microsoft.com/office/powerpoint/2010/main" val="29244199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7260" y="164580"/>
            <a:ext cx="8714728" cy="496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7260" y="832013"/>
            <a:ext cx="8714728" cy="380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3886CE9E-EB04-DC49-B621-EC8CE09B6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7260" y="4854411"/>
            <a:ext cx="401830" cy="273844"/>
          </a:xfrm>
          <a:prstGeom prst="rect">
            <a:avLst/>
          </a:prstGeom>
        </p:spPr>
        <p:txBody>
          <a:bodyPr anchor="ctr" anchorCtr="0"/>
          <a:lstStyle>
            <a:lvl1pPr>
              <a:defRPr sz="900">
                <a:solidFill>
                  <a:schemeClr val="tx2">
                    <a:lumMod val="50000"/>
                    <a:lumOff val="50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32A2F39E-E4DB-494E-AB40-38356C6507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78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2" r:id="rId2"/>
    <p:sldLayoutId id="2147483696" r:id="rId3"/>
    <p:sldLayoutId id="2147483697" r:id="rId4"/>
    <p:sldLayoutId id="2147483664" r:id="rId5"/>
    <p:sldLayoutId id="2147483731" r:id="rId6"/>
    <p:sldLayoutId id="2147483663" r:id="rId7"/>
    <p:sldLayoutId id="2147483732" r:id="rId8"/>
    <p:sldLayoutId id="2147483683" r:id="rId9"/>
    <p:sldLayoutId id="2147483735" r:id="rId10"/>
    <p:sldLayoutId id="2147483680" r:id="rId11"/>
    <p:sldLayoutId id="2147483700" r:id="rId12"/>
    <p:sldLayoutId id="2147483736" r:id="rId13"/>
  </p:sldLayoutIdLst>
  <p:hf sldNum="0" hdr="0" dt="0"/>
  <p:txStyles>
    <p:titleStyle>
      <a:lvl1pPr algn="l" defTabSz="617162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154289" indent="-154289" algn="l" defTabSz="617162" rtl="0" eaLnBrk="1" latinLnBrk="0" hangingPunct="1">
        <a:lnSpc>
          <a:spcPct val="9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1pPr>
      <a:lvl2pPr marL="462872" indent="-154289" algn="l" defTabSz="617162" rtl="0" eaLnBrk="1" latinLnBrk="0" hangingPunct="1">
        <a:lnSpc>
          <a:spcPct val="9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–"/>
        <a:defRPr sz="160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2pPr>
      <a:lvl3pPr marL="771451" indent="-154289" algn="l" defTabSz="617162" rtl="0" eaLnBrk="1" latinLnBrk="0" hangingPunct="1">
        <a:lnSpc>
          <a:spcPct val="9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3pPr>
      <a:lvl4pPr marL="1080032" indent="-154289" algn="l" defTabSz="617162" rtl="0" eaLnBrk="1" latinLnBrk="0" hangingPunct="1">
        <a:lnSpc>
          <a:spcPct val="9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–"/>
        <a:defRPr sz="140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4pPr>
      <a:lvl5pPr marL="1388615" indent="-154289" algn="l" defTabSz="617162" rtl="0" eaLnBrk="1" latinLnBrk="0" hangingPunct="1">
        <a:lnSpc>
          <a:spcPct val="95000"/>
        </a:lnSpc>
        <a:spcBef>
          <a:spcPts val="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Sans Pro" panose="020B0503030403020204" pitchFamily="34" charset="0"/>
          <a:ea typeface="+mn-ea"/>
          <a:cs typeface="+mn-cs"/>
        </a:defRPr>
      </a:lvl5pPr>
      <a:lvl6pPr marL="1697192" indent="-154289" algn="l" defTabSz="617162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775" indent="-154289" algn="l" defTabSz="617162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355" indent="-154289" algn="l" defTabSz="617162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937" indent="-154289" algn="l" defTabSz="617162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82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162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742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325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905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484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065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646" algn="l" defTabSz="617162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Assessing Access to Old-Growth Forests in the US South Using FIA Data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EC4D2C-B64A-0BF4-B3D6-14440959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67" y="9331"/>
            <a:ext cx="4437256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6305254" y="4854092"/>
            <a:ext cx="2539051" cy="210398"/>
          </a:xfrm>
        </p:spPr>
        <p:txBody>
          <a:bodyPr/>
          <a:lstStyle/>
          <a:p>
            <a:pPr lvl="0"/>
            <a:r>
              <a:rPr lang="en-US" sz="1050" dirty="0"/>
              <a:t>November 20, 2024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305257" y="2190156"/>
            <a:ext cx="2539054" cy="473780"/>
          </a:xfrm>
        </p:spPr>
        <p:txBody>
          <a:bodyPr/>
          <a:lstStyle/>
          <a:p>
            <a:pPr marL="0" lvl="0" indent="0" algn="r" defTabSz="617162" rtl="0" eaLnBrk="1" latinLnBrk="0" hangingPunct="1">
              <a:lnSpc>
                <a:spcPct val="90000"/>
              </a:lnSpc>
              <a:spcBef>
                <a:spcPts val="675"/>
              </a:spcBef>
              <a:buFont typeface="Arial" panose="020B0604020202020204" pitchFamily="34" charset="0"/>
              <a:buNone/>
            </a:pPr>
            <a:r>
              <a:rPr lang="en-US" dirty="0"/>
              <a:t>Research Economist</a:t>
            </a:r>
            <a:br>
              <a:rPr lang="en-US" dirty="0"/>
            </a:br>
            <a:r>
              <a:rPr lang="en-US" dirty="0"/>
              <a:t>Forest Economics and Policy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6300446" y="1897509"/>
            <a:ext cx="2543859" cy="369752"/>
          </a:xfrm>
        </p:spPr>
        <p:txBody>
          <a:bodyPr/>
          <a:lstStyle/>
          <a:p>
            <a:pPr algn="r"/>
            <a:r>
              <a:rPr lang="en-US" b="1" dirty="0">
                <a:ea typeface="Futura Maxi Book" charset="0"/>
              </a:rPr>
              <a:t>Chris Mihiar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57EE342-53BA-B5C2-C191-C53B361CC9E9}"/>
              </a:ext>
            </a:extLst>
          </p:cNvPr>
          <p:cNvSpPr txBox="1">
            <a:spLocks/>
          </p:cNvSpPr>
          <p:nvPr/>
        </p:nvSpPr>
        <p:spPr>
          <a:xfrm>
            <a:off x="6305257" y="3123829"/>
            <a:ext cx="2539054" cy="4737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r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None/>
              <a:defRPr lang="en-US" sz="1400" kern="1200" dirty="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62872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771451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080032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1388615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1697192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77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35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937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ts val="675"/>
              </a:spcBef>
            </a:pPr>
            <a:r>
              <a:rPr lang="en-US" dirty="0"/>
              <a:t>Research Forester</a:t>
            </a:r>
            <a:br>
              <a:rPr lang="en-US" dirty="0"/>
            </a:br>
            <a:r>
              <a:rPr lang="en-US" dirty="0"/>
              <a:t>Forest Economics and Policy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1B1862A-4EAE-3A44-0FA4-C28DA01D427A}"/>
              </a:ext>
            </a:extLst>
          </p:cNvPr>
          <p:cNvSpPr txBox="1">
            <a:spLocks/>
          </p:cNvSpPr>
          <p:nvPr/>
        </p:nvSpPr>
        <p:spPr>
          <a:xfrm>
            <a:off x="6300446" y="2831182"/>
            <a:ext cx="2543859" cy="3697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r" defTabSz="6171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800" b="1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308582" indent="0" algn="r" defTabSz="6171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26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617162" indent="0" algn="r" defTabSz="617162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080" kern="1200">
                <a:solidFill>
                  <a:schemeClr val="tx1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925742" indent="0" algn="r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1234325" indent="0" algn="r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1697192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77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35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937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Futura Maxi Book" charset="0"/>
              </a:rPr>
              <a:t>Anna Overby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7D2A471-692D-4B12-39CB-A7B4CFCE744A}"/>
              </a:ext>
            </a:extLst>
          </p:cNvPr>
          <p:cNvSpPr txBox="1">
            <a:spLocks/>
          </p:cNvSpPr>
          <p:nvPr/>
        </p:nvSpPr>
        <p:spPr>
          <a:xfrm>
            <a:off x="482450" y="3200934"/>
            <a:ext cx="5574572" cy="4292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6171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2024 FIA Science Symposium</a:t>
            </a:r>
          </a:p>
        </p:txBody>
      </p:sp>
    </p:spTree>
    <p:extLst>
      <p:ext uri="{BB962C8B-B14F-4D97-AF65-F5344CB8AC3E}">
        <p14:creationId xmlns:p14="http://schemas.microsoft.com/office/powerpoint/2010/main" val="309091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a city&#10;&#10;Description automatically generated">
            <a:extLst>
              <a:ext uri="{FF2B5EF4-FFF2-40B4-BE49-F238E27FC236}">
                <a16:creationId xmlns:a16="http://schemas.microsoft.com/office/drawing/2014/main" id="{A3CF889A-5B86-2B4B-FF1C-96086C0CCD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66790" y="153564"/>
            <a:ext cx="4516186" cy="4500469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B22521-548F-C8AF-F4EE-8C6AC9E2A1D3}"/>
              </a:ext>
            </a:extLst>
          </p:cNvPr>
          <p:cNvSpPr txBox="1">
            <a:spLocks/>
          </p:cNvSpPr>
          <p:nvPr/>
        </p:nvSpPr>
        <p:spPr>
          <a:xfrm>
            <a:off x="208791" y="1173708"/>
            <a:ext cx="4022015" cy="3343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171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Age, gender, race, ethnicity</a:t>
            </a:r>
          </a:p>
          <a:p>
            <a:pPr lvl="1"/>
            <a:endParaRPr lang="en-US" sz="12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Income, employment, poverty</a:t>
            </a:r>
          </a:p>
          <a:p>
            <a:pPr lvl="1"/>
            <a:endParaRPr lang="en-US" sz="12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Educational attainment and school enrollment</a:t>
            </a:r>
          </a:p>
          <a:p>
            <a:pPr lvl="1"/>
            <a:endParaRPr lang="en-US" sz="12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Homeownership and housing costs</a:t>
            </a:r>
          </a:p>
          <a:p>
            <a:pPr lvl="1"/>
            <a:endParaRPr lang="en-US" sz="12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Transportation modes available and work locations</a:t>
            </a:r>
          </a:p>
          <a:p>
            <a:pPr lvl="1"/>
            <a:endParaRPr lang="en-US" sz="12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1800" b="0" dirty="0">
                <a:solidFill>
                  <a:srgbClr val="C5DFF8"/>
                </a:solidFill>
                <a:latin typeface="Source Sans Pro"/>
                <a:ea typeface="Source Sans Pro"/>
              </a:rPr>
              <a:t>Household size, marital status, and family composition</a:t>
            </a:r>
            <a:endParaRPr lang="en-US" sz="1800" b="0" dirty="0">
              <a:solidFill>
                <a:srgbClr val="C5DFF8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A26DD3-37E6-E5B1-9685-FC41E6318E6C}"/>
              </a:ext>
            </a:extLst>
          </p:cNvPr>
          <p:cNvSpPr txBox="1">
            <a:spLocks/>
          </p:cNvSpPr>
          <p:nvPr/>
        </p:nvSpPr>
        <p:spPr>
          <a:xfrm>
            <a:off x="317429" y="156484"/>
            <a:ext cx="3184560" cy="64031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171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2"/>
                </a:solidFill>
                <a:latin typeface="Source Sans Pro" panose="020B0503030403020204" pitchFamily="34" charset="0"/>
                <a:ea typeface="+mj-ea"/>
                <a:cs typeface="+mj-cs"/>
              </a:defRPr>
            </a:lvl1pPr>
          </a:lstStyle>
          <a:p>
            <a:r>
              <a:rPr lang="en-US" sz="2200" dirty="0">
                <a:solidFill>
                  <a:srgbClr val="C5DFF8"/>
                </a:solidFill>
                <a:latin typeface="Source Sans Pro"/>
                <a:ea typeface="Source Sans Pro"/>
              </a:rPr>
              <a:t>We can look explore a range of demographics</a:t>
            </a:r>
          </a:p>
        </p:txBody>
      </p:sp>
    </p:spTree>
    <p:extLst>
      <p:ext uri="{BB962C8B-B14F-4D97-AF65-F5344CB8AC3E}">
        <p14:creationId xmlns:p14="http://schemas.microsoft.com/office/powerpoint/2010/main" val="171236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7AB43-0D2C-6465-02D8-076045869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57743"/>
            <a:ext cx="4108549" cy="679235"/>
          </a:xfrm>
        </p:spPr>
        <p:txBody>
          <a:bodyPr/>
          <a:lstStyle/>
          <a:p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What’s next?</a:t>
            </a:r>
            <a:endParaRPr lang="en-US" dirty="0">
              <a:solidFill>
                <a:srgbClr val="C5DFF8"/>
              </a:solidFill>
            </a:endParaRPr>
          </a:p>
        </p:txBody>
      </p:sp>
      <p:pic>
        <p:nvPicPr>
          <p:cNvPr id="7" name="Content Placeholder 6" descr="A picture containing tree, outdoor, plant, forest&#10;&#10;Description automatically generated">
            <a:extLst>
              <a:ext uri="{FF2B5EF4-FFF2-40B4-BE49-F238E27FC236}">
                <a16:creationId xmlns:a16="http://schemas.microsoft.com/office/drawing/2014/main" id="{551EA16C-4B73-0324-B888-DA63D0CB7C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3862316" cy="5149755"/>
          </a:xfr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F577E4-D292-3628-8455-793D2008BD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70657" y="3691719"/>
            <a:ext cx="4516186" cy="116269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C5DFF8"/>
                </a:solidFill>
              </a:rPr>
              <a:t>Data Sources</a:t>
            </a:r>
          </a:p>
          <a:p>
            <a:r>
              <a:rPr lang="en-US" sz="1400" b="1" dirty="0">
                <a:solidFill>
                  <a:srgbClr val="C5DFF8"/>
                </a:solidFill>
              </a:rPr>
              <a:t>github.com/mihiarc</a:t>
            </a:r>
            <a:r>
              <a:rPr lang="en-US" sz="1300" dirty="0">
                <a:solidFill>
                  <a:srgbClr val="C5DFF8"/>
                </a:solidFill>
              </a:rPr>
              <a:t>/nfs-econ-research/notebooks/mog-south-catchment-areas.ipynb</a:t>
            </a:r>
          </a:p>
          <a:p>
            <a:r>
              <a:rPr lang="en-US" sz="1400" dirty="0">
                <a:solidFill>
                  <a:srgbClr val="C5DFF8"/>
                </a:solidFill>
              </a:rPr>
              <a:t>National Forest Trails -- </a:t>
            </a:r>
            <a:r>
              <a:rPr lang="en-US" sz="1300" dirty="0">
                <a:solidFill>
                  <a:srgbClr val="C5DFF8"/>
                </a:solidFill>
              </a:rPr>
              <a:t>https://data.fs.usda.gov/geodata/</a:t>
            </a:r>
          </a:p>
          <a:p>
            <a:r>
              <a:rPr lang="en-US" sz="1400" dirty="0">
                <a:solidFill>
                  <a:srgbClr val="C5DFF8"/>
                </a:solidFill>
              </a:rPr>
              <a:t>OpenStreetMap -- </a:t>
            </a:r>
            <a:r>
              <a:rPr lang="en-US" sz="1300" dirty="0">
                <a:solidFill>
                  <a:srgbClr val="C5DFF8"/>
                </a:solidFill>
              </a:rPr>
              <a:t>https://www.openstreetmap.org</a:t>
            </a:r>
          </a:p>
          <a:p>
            <a:r>
              <a:rPr lang="en-US" sz="1400" dirty="0">
                <a:solidFill>
                  <a:srgbClr val="C5DFF8"/>
                </a:solidFill>
              </a:rPr>
              <a:t>US Census ACS -- </a:t>
            </a:r>
            <a:r>
              <a:rPr lang="en-US" sz="1300" dirty="0">
                <a:solidFill>
                  <a:srgbClr val="C5DFF8"/>
                </a:solidFill>
              </a:rPr>
              <a:t>https://www.census.gov/programs-surveys/acs</a:t>
            </a:r>
          </a:p>
          <a:p>
            <a:pPr lvl="2"/>
            <a:endParaRPr lang="en-US" dirty="0">
              <a:solidFill>
                <a:srgbClr val="C5DFF8"/>
              </a:solidFill>
            </a:endParaRP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FAA4AFC4-2DF8-3C53-9835-CD6FF345C727}"/>
              </a:ext>
            </a:extLst>
          </p:cNvPr>
          <p:cNvSpPr txBox="1">
            <a:spLocks/>
          </p:cNvSpPr>
          <p:nvPr/>
        </p:nvSpPr>
        <p:spPr>
          <a:xfrm>
            <a:off x="4470657" y="1032680"/>
            <a:ext cx="4516186" cy="25976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54289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462872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6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771451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080032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–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1388615" indent="-154289" algn="l" defTabSz="617162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1697192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0577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14355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22937" indent="-154289" algn="l" defTabSz="617162" rtl="0" eaLnBrk="1" latinLnBrk="0" hangingPunct="1">
              <a:lnSpc>
                <a:spcPct val="90000"/>
              </a:lnSpc>
              <a:spcBef>
                <a:spcPts val="337"/>
              </a:spcBef>
              <a:buFont typeface="Arial" panose="020B0604020202020204" pitchFamily="34" charset="0"/>
              <a:buChar char="•"/>
              <a:defRPr sz="12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C5DFF8"/>
                </a:solidFill>
              </a:rPr>
              <a:t>Incorporate FIA </a:t>
            </a:r>
            <a:r>
              <a:rPr lang="en-US" b="1" dirty="0">
                <a:solidFill>
                  <a:srgbClr val="C5DFF8"/>
                </a:solidFill>
              </a:rPr>
              <a:t>NFI estimated old-growth </a:t>
            </a:r>
            <a:r>
              <a:rPr lang="en-US" dirty="0">
                <a:solidFill>
                  <a:srgbClr val="C5DFF8"/>
                </a:solidFill>
              </a:rPr>
              <a:t>characteristics to identify points of interest</a:t>
            </a:r>
          </a:p>
          <a:p>
            <a:endParaRPr lang="en-US" dirty="0">
              <a:solidFill>
                <a:srgbClr val="C5DFF8"/>
              </a:solidFill>
            </a:endParaRPr>
          </a:p>
          <a:p>
            <a:r>
              <a:rPr lang="en-US" dirty="0">
                <a:solidFill>
                  <a:srgbClr val="C5DFF8"/>
                </a:solidFill>
              </a:rPr>
              <a:t>Explore the </a:t>
            </a:r>
            <a:r>
              <a:rPr lang="en-US" b="1" dirty="0">
                <a:solidFill>
                  <a:srgbClr val="C5DFF8"/>
                </a:solidFill>
              </a:rPr>
              <a:t>demographics</a:t>
            </a:r>
            <a:r>
              <a:rPr lang="en-US" dirty="0">
                <a:solidFill>
                  <a:srgbClr val="C5DFF8"/>
                </a:solidFill>
              </a:rPr>
              <a:t> of nearby </a:t>
            </a:r>
            <a:r>
              <a:rPr lang="en-US" b="1" dirty="0">
                <a:solidFill>
                  <a:srgbClr val="C5DFF8"/>
                </a:solidFill>
              </a:rPr>
              <a:t>communities</a:t>
            </a:r>
          </a:p>
          <a:p>
            <a:endParaRPr lang="en-US" dirty="0">
              <a:solidFill>
                <a:srgbClr val="C5DFF8"/>
              </a:solidFill>
            </a:endParaRPr>
          </a:p>
          <a:p>
            <a:r>
              <a:rPr lang="en-US" dirty="0">
                <a:solidFill>
                  <a:srgbClr val="C5DFF8"/>
                </a:solidFill>
              </a:rPr>
              <a:t>Use a </a:t>
            </a:r>
            <a:r>
              <a:rPr lang="en-US" b="1" dirty="0">
                <a:solidFill>
                  <a:srgbClr val="C5DFF8"/>
                </a:solidFill>
              </a:rPr>
              <a:t>qualitative approach </a:t>
            </a:r>
            <a:r>
              <a:rPr lang="en-US" dirty="0">
                <a:solidFill>
                  <a:srgbClr val="C5DFF8"/>
                </a:solidFill>
              </a:rPr>
              <a:t>to study:</a:t>
            </a:r>
          </a:p>
          <a:p>
            <a:pPr lvl="1"/>
            <a:r>
              <a:rPr lang="en-US" dirty="0">
                <a:solidFill>
                  <a:srgbClr val="C5DFF8"/>
                </a:solidFill>
              </a:rPr>
              <a:t>Who goes to these forests? (who doesn’t?)</a:t>
            </a:r>
          </a:p>
          <a:p>
            <a:pPr lvl="1"/>
            <a:r>
              <a:rPr lang="en-US" dirty="0">
                <a:solidFill>
                  <a:srgbClr val="C5DFF8"/>
                </a:solidFill>
              </a:rPr>
              <a:t>How does visiting old-growth forests affect knowledge and care for these resources?</a:t>
            </a:r>
          </a:p>
        </p:txBody>
      </p:sp>
    </p:spTree>
    <p:extLst>
      <p:ext uri="{BB962C8B-B14F-4D97-AF65-F5344CB8AC3E}">
        <p14:creationId xmlns:p14="http://schemas.microsoft.com/office/powerpoint/2010/main" val="129521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EBC0-1E6A-B83C-6C27-DE35B459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7248" y="84206"/>
            <a:ext cx="5380264" cy="5635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Significant Life Experiences Framework</a:t>
            </a:r>
            <a:endParaRPr lang="en-US" dirty="0">
              <a:solidFill>
                <a:srgbClr val="C5DFF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E7DF1-F484-660A-4058-7D3263E2E99E}"/>
              </a:ext>
            </a:extLst>
          </p:cNvPr>
          <p:cNvSpPr txBox="1"/>
          <p:nvPr/>
        </p:nvSpPr>
        <p:spPr>
          <a:xfrm>
            <a:off x="4728585" y="2487543"/>
            <a:ext cx="4248927" cy="2552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125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91% cited experiences in outdoors as source of environmental attitudes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285125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45% cited studies of natural systems as source of environmental attitudes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285125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When asked to identify source of commitment to environmental protection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696605" lvl="1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77% cited experiences in nature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696605" lvl="1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38% cited education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285750" indent="-285750">
              <a:lnSpc>
                <a:spcPts val="2250"/>
              </a:lnSpc>
              <a:buFont typeface="Arial,Sans-Serif"/>
              <a:buChar char="•"/>
            </a:pPr>
            <a:endParaRPr lang="en-US" sz="16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52A6C77-21A2-97BB-13C0-C28823D756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660070"/>
            <a:ext cx="2612571" cy="348342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32EAA2-AEE1-A651-FEBD-E1AFBD9C0B3A}"/>
              </a:ext>
            </a:extLst>
          </p:cNvPr>
          <p:cNvSpPr txBox="1"/>
          <p:nvPr/>
        </p:nvSpPr>
        <p:spPr>
          <a:xfrm>
            <a:off x="510286" y="4553077"/>
            <a:ext cx="1403868" cy="2154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2"/>
                </a:solidFill>
              </a:rPr>
              <a:t>USDA Forest Service</a:t>
            </a:r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EF60D740-3C17-D10F-89C9-829A0F05B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4" y="0"/>
            <a:ext cx="3408557" cy="255641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B90E01-E615-7A25-9CCE-2A2E147A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999" y="2383826"/>
            <a:ext cx="2037102" cy="2759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A8D6C1-D9A9-A27D-73F1-14D3EB1BE669}"/>
              </a:ext>
            </a:extLst>
          </p:cNvPr>
          <p:cNvSpPr txBox="1"/>
          <p:nvPr/>
        </p:nvSpPr>
        <p:spPr>
          <a:xfrm>
            <a:off x="3763736" y="854625"/>
            <a:ext cx="5380264" cy="14260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600" dirty="0">
                <a:solidFill>
                  <a:srgbClr val="C5DFF8"/>
                </a:solidFill>
                <a:latin typeface="Source Sans Pro"/>
                <a:cs typeface="Arial"/>
              </a:rPr>
              <a:t>Outdoor experiences activate our biophilia-based bond with nature </a:t>
            </a:r>
            <a:r>
              <a:rPr lang="en-US" sz="1000" dirty="0">
                <a:solidFill>
                  <a:srgbClr val="C5DFF8"/>
                </a:solidFill>
                <a:latin typeface="Source Sans Pro"/>
                <a:cs typeface="Arial"/>
              </a:rPr>
              <a:t>(Louv, 2006; Orr, 2004; Pyle 1998; Sobel, 1996)</a:t>
            </a:r>
            <a:r>
              <a:rPr lang="en-US" sz="1600" dirty="0">
                <a:solidFill>
                  <a:srgbClr val="C5DFF8"/>
                </a:solidFill>
                <a:latin typeface="Source Sans Pro"/>
                <a:cs typeface="Arial"/>
              </a:rPr>
              <a:t>.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 sz="16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Outdoor experiences during youth are a common critical experience of individuals who choose careers in conservation </a:t>
            </a:r>
            <a:r>
              <a:rPr lang="en-US" sz="10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(Chawla, 1988)</a:t>
            </a:r>
            <a:r>
              <a:rPr lang="en-US" sz="1600" dirty="0">
                <a:solidFill>
                  <a:srgbClr val="C5DFF8"/>
                </a:solidFill>
                <a:latin typeface="Source Sans Pro"/>
                <a:ea typeface="Source Sans Pro"/>
                <a:cs typeface="Times New Roman"/>
              </a:rPr>
              <a:t>.</a:t>
            </a:r>
            <a:endParaRPr lang="en-US" sz="16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2988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FD334D32-7269-9BA1-06B8-F32AFF6B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371" y="-78659"/>
            <a:ext cx="2506501" cy="896353"/>
          </a:xfrm>
        </p:spPr>
        <p:txBody>
          <a:bodyPr/>
          <a:lstStyle/>
          <a:p>
            <a:r>
              <a:rPr lang="en-US" dirty="0">
                <a:solidFill>
                  <a:srgbClr val="C5DFF8"/>
                </a:solidFill>
              </a:rPr>
              <a:t>Nature Access Initiatives</a:t>
            </a:r>
          </a:p>
        </p:txBody>
      </p:sp>
      <p:pic>
        <p:nvPicPr>
          <p:cNvPr id="3" name="Content Placeholder 2" descr="A stone wall with text on it&#10;&#10;Description automatically generated">
            <a:extLst>
              <a:ext uri="{FF2B5EF4-FFF2-40B4-BE49-F238E27FC236}">
                <a16:creationId xmlns:a16="http://schemas.microsoft.com/office/drawing/2014/main" id="{49BB54A9-4BD5-3A50-B5DC-DF1D372E34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5112" r="10386" b="-1"/>
          <a:stretch/>
        </p:blipFill>
        <p:spPr>
          <a:xfrm>
            <a:off x="3245997" y="-1"/>
            <a:ext cx="5898004" cy="5143501"/>
          </a:xfr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43D590-82DA-EA10-E8A6-99877BC06F93}"/>
              </a:ext>
            </a:extLst>
          </p:cNvPr>
          <p:cNvSpPr txBox="1"/>
          <p:nvPr/>
        </p:nvSpPr>
        <p:spPr>
          <a:xfrm>
            <a:off x="211371" y="817694"/>
            <a:ext cx="270675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C5DFF8"/>
              </a:solidFill>
              <a:latin typeface="Source Sans Pro"/>
              <a:ea typeface="Source Sans Pro"/>
            </a:endParaRPr>
          </a:p>
          <a:p>
            <a:pPr marL="285125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Linking public transit to natural area (e.g., Transit-to-Parks -- T2P)</a:t>
            </a:r>
          </a:p>
          <a:p>
            <a:pPr marL="696616" lvl="1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Congestion</a:t>
            </a:r>
          </a:p>
          <a:p>
            <a:pPr marL="696616" lvl="1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Environmental Concerns</a:t>
            </a:r>
          </a:p>
          <a:p>
            <a:pPr marL="696616" lvl="1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Equity</a:t>
            </a:r>
          </a:p>
          <a:p>
            <a:pPr marL="696616" lvl="1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Economic Development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Limited research from this perspective that’s specific to old-growth</a:t>
            </a:r>
          </a:p>
          <a:p>
            <a:pPr marL="285750" indent="-285750">
              <a:buFont typeface="Arial"/>
              <a:buChar char="•"/>
            </a:pP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  <a:p>
            <a:pPr marL="285750" indent="-285750">
              <a:buFont typeface="Arial"/>
              <a:buChar char="•"/>
            </a:pP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The wicked problem of defining and inventorying </a:t>
            </a:r>
            <a:r>
              <a:rPr lang="en-US" sz="1400" b="1" i="1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mature</a:t>
            </a:r>
            <a:r>
              <a:rPr lang="en-US" sz="14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 and old-growth forests </a:t>
            </a:r>
            <a:r>
              <a:rPr lang="en-US" sz="1100" dirty="0">
                <a:solidFill>
                  <a:srgbClr val="C5DFF8"/>
                </a:solidFill>
                <a:latin typeface="Source Sans Pro"/>
                <a:ea typeface="Source Sans Pro"/>
                <a:cs typeface="Arial" panose="020B0604020202020204"/>
              </a:rPr>
              <a:t>(Gray et al. 2023)</a:t>
            </a:r>
            <a:endParaRPr lang="en-US" sz="1400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9857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EBC0-1E6A-B83C-6C27-DE35B459E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358154"/>
            <a:ext cx="3667419" cy="516489"/>
          </a:xfrm>
        </p:spPr>
        <p:txBody>
          <a:bodyPr/>
          <a:lstStyle/>
          <a:p>
            <a:r>
              <a:rPr lang="en-US" dirty="0">
                <a:latin typeface="Source Sans Pro"/>
                <a:ea typeface="Source Sans Pro"/>
              </a:rPr>
              <a:t>Research Approach</a:t>
            </a:r>
            <a:endParaRPr lang="en-US" dirty="0"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FF1BB0-145F-5848-B949-AFEA03190FED}"/>
              </a:ext>
            </a:extLst>
          </p:cNvPr>
          <p:cNvSpPr txBox="1"/>
          <p:nvPr/>
        </p:nvSpPr>
        <p:spPr>
          <a:xfrm>
            <a:off x="4953001" y="2796664"/>
            <a:ext cx="4015475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Do we have the data? </a:t>
            </a:r>
          </a:p>
          <a:p>
            <a:endParaRPr lang="en-US" sz="18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Tree data (FIA)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People data (Census)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Points of interest </a:t>
            </a:r>
          </a:p>
          <a:p>
            <a:pPr marL="754370" lvl="1" indent="-342900">
              <a:buFont typeface="Wingdings" pitchFamily="2" charset="2"/>
              <a:buChar char="ü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Hiking trails (NFS)</a:t>
            </a:r>
          </a:p>
          <a:p>
            <a:pPr marL="754370" lvl="1" indent="-342900">
              <a:buFont typeface="Wingdings" pitchFamily="2" charset="2"/>
              <a:buChar char="ü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Roads (OpenStreetMap)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C0EACE-8FF4-8BAC-EED9-F6740B08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228" y="2790832"/>
            <a:ext cx="1222384" cy="21858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BD28D8-F531-CCE2-19E7-4D9EB11B7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25" y="142134"/>
            <a:ext cx="3831619" cy="2554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00D63C-B76E-00A9-A3E3-F7CC07E93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24" y="2850420"/>
            <a:ext cx="3189319" cy="2126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DA11CAC-027A-249E-0267-23374D87B6C3}"/>
              </a:ext>
            </a:extLst>
          </p:cNvPr>
          <p:cNvSpPr txBox="1"/>
          <p:nvPr/>
        </p:nvSpPr>
        <p:spPr>
          <a:xfrm>
            <a:off x="4225213" y="0"/>
            <a:ext cx="474326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endParaRPr lang="en-US" sz="18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  <a:p>
            <a:r>
              <a:rPr lang="en-US" sz="2200" b="1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Motivating Questions</a:t>
            </a:r>
          </a:p>
          <a:p>
            <a:endParaRPr lang="en-US" sz="18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What are public old-growth forests like?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Where are they?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How do people access them?</a:t>
            </a:r>
          </a:p>
          <a:p>
            <a:pPr marL="342900" indent="-342900">
              <a:spcBef>
                <a:spcPts val="600"/>
              </a:spcBef>
              <a:buAutoNum type="arabicParenR"/>
            </a:pPr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How many people have “easy” access?</a:t>
            </a:r>
            <a:endParaRPr lang="en-US" sz="1600" dirty="0">
              <a:solidFill>
                <a:srgbClr val="C5DFF8"/>
              </a:solidFill>
              <a:latin typeface="Arial" panose="020B0604020202020204"/>
              <a:ea typeface="Source Sans Pro"/>
              <a:cs typeface="Arial" panose="020B0604020202020204"/>
            </a:endParaRPr>
          </a:p>
          <a:p>
            <a:endParaRPr lang="en-US" sz="1800" b="1" dirty="0">
              <a:solidFill>
                <a:srgbClr val="C5DFF8"/>
              </a:solidFill>
              <a:latin typeface="Source Sans Pro"/>
              <a:ea typeface="Source Sans Pro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5607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FC95D-A743-84B2-65E1-E64229C42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7" y="100584"/>
            <a:ext cx="8134086" cy="4963301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C85BD4F3-1A05-E1C8-309E-413E02D28C9E}"/>
              </a:ext>
            </a:extLst>
          </p:cNvPr>
          <p:cNvSpPr/>
          <p:nvPr/>
        </p:nvSpPr>
        <p:spPr>
          <a:xfrm>
            <a:off x="7186165" y="2571750"/>
            <a:ext cx="247907" cy="42748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C5134704-D4F5-3831-11F7-DF57B0A512A7}"/>
              </a:ext>
            </a:extLst>
          </p:cNvPr>
          <p:cNvSpPr/>
          <p:nvPr/>
        </p:nvSpPr>
        <p:spPr>
          <a:xfrm>
            <a:off x="7186164" y="2999232"/>
            <a:ext cx="247907" cy="427482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DF467-85C5-F5C6-EC5F-C60C2794BE27}"/>
              </a:ext>
            </a:extLst>
          </p:cNvPr>
          <p:cNvSpPr txBox="1"/>
          <p:nvPr/>
        </p:nvSpPr>
        <p:spPr>
          <a:xfrm>
            <a:off x="7498079" y="2662380"/>
            <a:ext cx="1214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~ 6 million acres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7BC63-9D88-5A01-5F9F-D8344A85688E}"/>
              </a:ext>
            </a:extLst>
          </p:cNvPr>
          <p:cNvSpPr txBox="1"/>
          <p:nvPr/>
        </p:nvSpPr>
        <p:spPr>
          <a:xfrm>
            <a:off x="7461503" y="3089862"/>
            <a:ext cx="1214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~ 1.2 million acres</a:t>
            </a:r>
          </a:p>
        </p:txBody>
      </p:sp>
    </p:spTree>
    <p:extLst>
      <p:ext uri="{BB962C8B-B14F-4D97-AF65-F5344CB8AC3E}">
        <p14:creationId xmlns:p14="http://schemas.microsoft.com/office/powerpoint/2010/main" val="2972020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04FCA-8A91-6118-38FD-31C9E0735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0" y="121949"/>
            <a:ext cx="4191000" cy="6912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Where is old-growth forest in the South?</a:t>
            </a:r>
            <a:endParaRPr lang="en-US" dirty="0">
              <a:solidFill>
                <a:srgbClr val="C5DFF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28E11C-98B2-6043-ECE8-C5013CFB2F02}"/>
              </a:ext>
            </a:extLst>
          </p:cNvPr>
          <p:cNvSpPr txBox="1"/>
          <p:nvPr/>
        </p:nvSpPr>
        <p:spPr>
          <a:xfrm>
            <a:off x="5027690" y="916845"/>
            <a:ext cx="40416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Its mostly concentrated in the Appalachian region, but we see some in other National Forests too. (But not all.)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35B2A9-F636-A743-4ADD-A7515778EE9E}"/>
              </a:ext>
            </a:extLst>
          </p:cNvPr>
          <p:cNvSpPr txBox="1"/>
          <p:nvPr/>
        </p:nvSpPr>
        <p:spPr>
          <a:xfrm>
            <a:off x="130629" y="3225435"/>
            <a:ext cx="399350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 b="1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How can people access </a:t>
            </a:r>
          </a:p>
          <a:p>
            <a:r>
              <a:rPr lang="en-US" sz="2200" b="1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old-growth forest?</a:t>
            </a:r>
            <a:endParaRPr lang="en-US" sz="1800" dirty="0">
              <a:solidFill>
                <a:srgbClr val="C5DFF8"/>
              </a:solidFill>
              <a:latin typeface="Source Sans Pro"/>
              <a:ea typeface="Source Sans Pro"/>
              <a:cs typeface="Arial"/>
            </a:endParaRPr>
          </a:p>
        </p:txBody>
      </p:sp>
      <p:pic>
        <p:nvPicPr>
          <p:cNvPr id="18" name="Content Placeholder 17" descr="A map of the united states with different forest areas&#10;&#10;Description automatically generated">
            <a:extLst>
              <a:ext uri="{FF2B5EF4-FFF2-40B4-BE49-F238E27FC236}">
                <a16:creationId xmlns:a16="http://schemas.microsoft.com/office/drawing/2014/main" id="{8192823C-EADC-DE8F-4FD3-8D9A5822B4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033" y="105511"/>
            <a:ext cx="4774173" cy="3077766"/>
          </a:xfrm>
          <a:effectLst>
            <a:softEdge rad="25400"/>
          </a:effectLst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F1ABE98E-7D3F-CB83-D986-4635694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535" y="1943785"/>
            <a:ext cx="4927836" cy="307776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52D784-6F4F-EAC9-7CC5-9B567FF5E839}"/>
              </a:ext>
            </a:extLst>
          </p:cNvPr>
          <p:cNvSpPr txBox="1"/>
          <p:nvPr/>
        </p:nvSpPr>
        <p:spPr>
          <a:xfrm>
            <a:off x="206046" y="4037034"/>
            <a:ext cx="38426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rgbClr val="C5DFF8"/>
                </a:solidFill>
                <a:latin typeface="Source Sans Pro"/>
                <a:ea typeface="Source Sans Pro"/>
                <a:cs typeface="Arial"/>
              </a:rPr>
              <a:t>National Forest System Hiking Trails provide access to these forests.</a:t>
            </a:r>
          </a:p>
        </p:txBody>
      </p:sp>
    </p:spTree>
    <p:extLst>
      <p:ext uri="{BB962C8B-B14F-4D97-AF65-F5344CB8AC3E}">
        <p14:creationId xmlns:p14="http://schemas.microsoft.com/office/powerpoint/2010/main" val="402749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D4025B-FAC8-22E8-14BF-E3C5324B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883" y="447055"/>
            <a:ext cx="3996711" cy="69128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ource Sans Pro"/>
                <a:ea typeface="Source Sans Pro"/>
              </a:rPr>
              <a:t>Locating the hiking trails (1min)</a:t>
            </a:r>
            <a:br>
              <a:rPr lang="en-US" dirty="0">
                <a:latin typeface="Source Sans Pro"/>
                <a:ea typeface="Source Sans Pro"/>
              </a:rPr>
            </a:br>
            <a:endParaRPr lang="en-US" dirty="0">
              <a:ea typeface="Source Sans Pr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B3248-9703-2FED-15E2-9050D46E380C}"/>
              </a:ext>
            </a:extLst>
          </p:cNvPr>
          <p:cNvSpPr txBox="1"/>
          <p:nvPr/>
        </p:nvSpPr>
        <p:spPr>
          <a:xfrm>
            <a:off x="5201416" y="445135"/>
            <a:ext cx="3802626" cy="954107"/>
          </a:xfrm>
          <a:prstGeom prst="rect">
            <a:avLst/>
          </a:prstGeom>
          <a:solidFill>
            <a:schemeClr val="tx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C5DFF8"/>
                </a:solidFill>
                <a:latin typeface="Source Sans Pro"/>
                <a:ea typeface="Source Sans Pro"/>
              </a:rPr>
              <a:t>Let’s look at an          example.</a:t>
            </a:r>
            <a:endParaRPr lang="en-US" sz="2400" dirty="0">
              <a:solidFill>
                <a:srgbClr val="C5DFF8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B09531-3BB5-A0CB-EE64-60B97265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709" y="1753594"/>
            <a:ext cx="3525885" cy="2644414"/>
          </a:xfrm>
          <a:prstGeom prst="rect">
            <a:avLst/>
          </a:prstGeom>
        </p:spPr>
      </p:pic>
      <p:pic>
        <p:nvPicPr>
          <p:cNvPr id="12" name="Picture 11" descr="A map of a forest&#10;&#10;Description automatically generated">
            <a:extLst>
              <a:ext uri="{FF2B5EF4-FFF2-40B4-BE49-F238E27FC236}">
                <a16:creationId xmlns:a16="http://schemas.microsoft.com/office/drawing/2014/main" id="{7FED07CB-32BE-FD23-DF25-512C87BB1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9" y="143530"/>
            <a:ext cx="5061456" cy="4358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BE192D-632A-85B3-185B-DB9D47904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20" y="2363684"/>
            <a:ext cx="1952754" cy="23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D4025B-FAC8-22E8-14BF-E3C5324B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2286" y="105511"/>
            <a:ext cx="3631853" cy="6912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5DFF8"/>
                </a:solidFill>
              </a:rPr>
              <a:t>Who can ‘easily’ drive to this old-growth trail?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C15F41-AD32-8FFE-4BEB-E9428C590CA4}"/>
              </a:ext>
            </a:extLst>
          </p:cNvPr>
          <p:cNvSpPr txBox="1"/>
          <p:nvPr/>
        </p:nvSpPr>
        <p:spPr>
          <a:xfrm>
            <a:off x="1338942" y="1894114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Arial"/>
              </a:rPr>
              <a:t>Holcombe Falls</a:t>
            </a:r>
          </a:p>
        </p:txBody>
      </p:sp>
      <p:pic>
        <p:nvPicPr>
          <p:cNvPr id="3" name="Picture 2" descr="A map of a road network&#10;&#10;Description automatically generated">
            <a:extLst>
              <a:ext uri="{FF2B5EF4-FFF2-40B4-BE49-F238E27FC236}">
                <a16:creationId xmlns:a16="http://schemas.microsoft.com/office/drawing/2014/main" id="{C46D6518-CDD3-6CC0-4FEE-10BD4EBFA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6" y="105511"/>
            <a:ext cx="4743306" cy="4854411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709D9E6-10B3-D6F7-02AF-11E2563C33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42286" y="1202076"/>
            <a:ext cx="3845337" cy="364300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5DFF8"/>
                </a:solidFill>
              </a:rPr>
              <a:t>An </a:t>
            </a:r>
            <a:r>
              <a:rPr lang="en-US" b="1" dirty="0">
                <a:solidFill>
                  <a:srgbClr val="C5DFF8"/>
                </a:solidFill>
              </a:rPr>
              <a:t>isochrone polygon </a:t>
            </a:r>
            <a:r>
              <a:rPr lang="en-US" dirty="0">
                <a:solidFill>
                  <a:srgbClr val="C5DFF8"/>
                </a:solidFill>
              </a:rPr>
              <a:t>shows the areas reachable within a specific travel time</a:t>
            </a:r>
          </a:p>
          <a:p>
            <a:r>
              <a:rPr lang="en-US" b="1" dirty="0">
                <a:solidFill>
                  <a:srgbClr val="C5DFF8"/>
                </a:solidFill>
                <a:latin typeface="Source Sans Pro"/>
                <a:ea typeface="Source Sans Pro"/>
              </a:rPr>
              <a:t>OpenStreetMap</a:t>
            </a:r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 uses detailed geospatial data and routing algorithms to calculate travel time</a:t>
            </a:r>
          </a:p>
          <a:p>
            <a:pPr lvl="1"/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Road types</a:t>
            </a:r>
          </a:p>
          <a:p>
            <a:pPr lvl="1"/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Speed limits / average speed</a:t>
            </a:r>
          </a:p>
          <a:p>
            <a:pPr lvl="1"/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Mode of transport</a:t>
            </a:r>
          </a:p>
          <a:p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Python libraries</a:t>
            </a:r>
          </a:p>
          <a:p>
            <a:pPr lvl="1"/>
            <a:r>
              <a:rPr lang="en-US" i="1" dirty="0">
                <a:solidFill>
                  <a:srgbClr val="C5DFF8"/>
                </a:solidFill>
                <a:latin typeface="Source Sans Pro"/>
                <a:ea typeface="Source Sans Pro"/>
              </a:rPr>
              <a:t>OSMNX</a:t>
            </a:r>
            <a:r>
              <a:rPr lang="en-US" dirty="0">
                <a:solidFill>
                  <a:srgbClr val="C5DFF8"/>
                </a:solidFill>
                <a:latin typeface="Source Sans Pro"/>
                <a:ea typeface="Source Sans Pro"/>
              </a:rPr>
              <a:t> and/or</a:t>
            </a:r>
            <a:r>
              <a:rPr lang="en-US" i="1" dirty="0">
                <a:solidFill>
                  <a:srgbClr val="C5DFF8"/>
                </a:solidFill>
                <a:latin typeface="Source Sans Pro"/>
                <a:ea typeface="Source Sans Pro"/>
              </a:rPr>
              <a:t> requests</a:t>
            </a:r>
            <a:endParaRPr lang="en-US" i="1" dirty="0">
              <a:solidFill>
                <a:srgbClr val="C5DF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473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BD4025B-FAC8-22E8-14BF-E3C5324BC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33" y="154112"/>
            <a:ext cx="3886701" cy="60089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C5DFF8"/>
                </a:solidFill>
              </a:rPr>
              <a:t>Who lives within driving distance of Linville Falls Trail?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94600-4177-234A-039E-EF057CBE6BE7}"/>
              </a:ext>
            </a:extLst>
          </p:cNvPr>
          <p:cNvSpPr txBox="1"/>
          <p:nvPr/>
        </p:nvSpPr>
        <p:spPr>
          <a:xfrm>
            <a:off x="348352" y="1157570"/>
            <a:ext cx="3886701" cy="38318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5DFF8"/>
                </a:solidFill>
              </a:rPr>
              <a:t>Combine U.S. Census data with isochrones to characterize nearby communities</a:t>
            </a:r>
            <a:endParaRPr lang="en-US" dirty="0">
              <a:solidFill>
                <a:srgbClr val="C5DFF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5DFF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American Community Survey (ACS)</a:t>
            </a:r>
          </a:p>
          <a:p>
            <a:pPr marL="69722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Detailed demographic, social, economic, and housing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Decennial Census</a:t>
            </a:r>
          </a:p>
          <a:p>
            <a:pPr marL="69722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Comprehensive counts and basic 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Public Use Microdata Survey</a:t>
            </a:r>
          </a:p>
          <a:p>
            <a:pPr marL="69722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5DFF8"/>
                </a:solidFill>
              </a:rPr>
              <a:t>Harmonized microdata from surveys like the ACS</a:t>
            </a:r>
          </a:p>
          <a:p>
            <a:pPr marL="69722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5DFF8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5DFF8"/>
              </a:solidFill>
            </a:endParaRPr>
          </a:p>
        </p:txBody>
      </p:sp>
      <p:pic>
        <p:nvPicPr>
          <p:cNvPr id="16" name="Picture Placeholder 15" descr="A map with a map of a population&#10;&#10;Description automatically generated with medium confidence">
            <a:extLst>
              <a:ext uri="{FF2B5EF4-FFF2-40B4-BE49-F238E27FC236}">
                <a16:creationId xmlns:a16="http://schemas.microsoft.com/office/drawing/2014/main" id="{7A5CF26A-C8DF-45D4-8F2F-901BA2A6DD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>
          <a:xfrm>
            <a:off x="4498762" y="268850"/>
            <a:ext cx="4194199" cy="4355214"/>
          </a:xfrm>
        </p:spPr>
      </p:pic>
    </p:spTree>
    <p:extLst>
      <p:ext uri="{BB962C8B-B14F-4D97-AF65-F5344CB8AC3E}">
        <p14:creationId xmlns:p14="http://schemas.microsoft.com/office/powerpoint/2010/main" val="3715182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orest Service">
      <a:dk1>
        <a:srgbClr val="005838"/>
      </a:dk1>
      <a:lt1>
        <a:srgbClr val="FFFFFF"/>
      </a:lt1>
      <a:dk2>
        <a:srgbClr val="000000"/>
      </a:dk2>
      <a:lt2>
        <a:srgbClr val="E7E6E6"/>
      </a:lt2>
      <a:accent1>
        <a:srgbClr val="6A5147"/>
      </a:accent1>
      <a:accent2>
        <a:srgbClr val="7F7F7F"/>
      </a:accent2>
      <a:accent3>
        <a:srgbClr val="005838"/>
      </a:accent3>
      <a:accent4>
        <a:srgbClr val="910C07"/>
      </a:accent4>
      <a:accent5>
        <a:srgbClr val="FFD51D"/>
      </a:accent5>
      <a:accent6>
        <a:srgbClr val="005838"/>
      </a:accent6>
      <a:hlink>
        <a:srgbClr val="005838"/>
      </a:hlink>
      <a:folHlink>
        <a:srgbClr val="91919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.pptx" id="{A9B2D5BC-24A6-483A-991A-B013E98ADCF6}" vid="{1A57643B-CFDC-4B66-89CB-4E6B0662C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E4AE954D86414899C03B0D9F94B945" ma:contentTypeVersion="13" ma:contentTypeDescription="Create a new document." ma:contentTypeScope="" ma:versionID="bea46d2473e67ceb1ab09cc06fe72d18">
  <xsd:schema xmlns:xsd="http://www.w3.org/2001/XMLSchema" xmlns:xs="http://www.w3.org/2001/XMLSchema" xmlns:p="http://schemas.microsoft.com/office/2006/metadata/properties" xmlns:ns2="b24a63ef-dbb9-46e9-b1bb-451032127b0b" xmlns:ns3="ae5a7088-5d98-4b51-9157-c53d9330f458" targetNamespace="http://schemas.microsoft.com/office/2006/metadata/properties" ma:root="true" ma:fieldsID="f90d27b19a802d1679af14b06aef6af5" ns2:_="" ns3:_="">
    <xsd:import namespace="b24a63ef-dbb9-46e9-b1bb-451032127b0b"/>
    <xsd:import namespace="ae5a7088-5d98-4b51-9157-c53d9330f458"/>
    <xsd:element name="properties">
      <xsd:complexType>
        <xsd:sequence>
          <xsd:element name="documentManagement">
            <xsd:complexType>
              <xsd:all>
                <xsd:element ref="ns2:TemplateType" minOccurs="0"/>
                <xsd:element ref="ns2:MediaServiceMetadata" minOccurs="0"/>
                <xsd:element ref="ns2:MediaServiceFastMetadata" minOccurs="0"/>
                <xsd:element ref="ns2:Description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4a63ef-dbb9-46e9-b1bb-451032127b0b" elementFormDefault="qualified">
    <xsd:import namespace="http://schemas.microsoft.com/office/2006/documentManagement/types"/>
    <xsd:import namespace="http://schemas.microsoft.com/office/infopath/2007/PartnerControls"/>
    <xsd:element name="TemplateType" ma:index="8" nillable="true" ma:displayName="Template Type" ma:description="Type of product the template is for. Value used for filtering." ma:format="Dropdown" ma:internalName="TemplateType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Description" ma:index="11" nillable="true" ma:displayName="Description" ma:description="Brief explanation of what the file is." ma:format="Dropdown" ma:internalName="Description">
      <xsd:simpleType>
        <xsd:restriction base="dms:Text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5a7088-5d98-4b51-9157-c53d9330f45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escription xmlns="b24a63ef-dbb9-46e9-b1bb-451032127b0b" xsi:nil="true"/>
    <TemplateType xmlns="b24a63ef-dbb9-46e9-b1bb-451032127b0b">Presentation</TemplateTyp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86BBD4-AAD5-449A-952D-DBCFC1122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4a63ef-dbb9-46e9-b1bb-451032127b0b"/>
    <ds:schemaRef ds:uri="ae5a7088-5d98-4b51-9157-c53d9330f4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F9CF66-6AF2-4DB5-A78E-D5ACC92B0506}">
  <ds:schemaRefs>
    <ds:schemaRef ds:uri="ae5a7088-5d98-4b51-9157-c53d9330f458"/>
    <ds:schemaRef ds:uri="b24a63ef-dbb9-46e9-b1bb-451032127b0b"/>
    <ds:schemaRef ds:uri="http://www.w3.org/XML/1998/namespace"/>
    <ds:schemaRef ds:uri="http://schemas.microsoft.com/office/2006/documentManagement/types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3C39DB9-D54F-4555-9A90-F63D344B59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New Brand</Template>
  <TotalTime>1220</TotalTime>
  <Words>574</Words>
  <Application>Microsoft Office PowerPoint</Application>
  <PresentationFormat>On-screen Show (16:9)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Arial,Sans-Serif</vt:lpstr>
      <vt:lpstr>Calibri</vt:lpstr>
      <vt:lpstr>Futura Maxi</vt:lpstr>
      <vt:lpstr>Futura Maxi Book</vt:lpstr>
      <vt:lpstr>Source Sans Pro</vt:lpstr>
      <vt:lpstr>Source Sans Pro Semibold</vt:lpstr>
      <vt:lpstr>Wingdings</vt:lpstr>
      <vt:lpstr>Office Theme</vt:lpstr>
      <vt:lpstr>Assessing Access to Old-Growth Forests in the US South Using FIA Data</vt:lpstr>
      <vt:lpstr>Significant Life Experiences Framework</vt:lpstr>
      <vt:lpstr>Nature Access Initiatives</vt:lpstr>
      <vt:lpstr>Research Approach</vt:lpstr>
      <vt:lpstr>PowerPoint Presentation</vt:lpstr>
      <vt:lpstr>Where is old-growth forest in the South?</vt:lpstr>
      <vt:lpstr>Locating the hiking trails (1min) </vt:lpstr>
      <vt:lpstr>Who can ‘easily’ drive to this old-growth trail?</vt:lpstr>
      <vt:lpstr>Who lives within driving distance of Linville Falls Trail?</vt:lpstr>
      <vt:lpstr>PowerPoint Presentation</vt:lpstr>
      <vt:lpstr>What’s next?</vt:lpstr>
    </vt:vector>
  </TitlesOfParts>
  <Company>Northrop Grumman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Freeland, Rene - FS, CA</dc:creator>
  <cp:lastModifiedBy>Mihiar, Christopher - FS, NC</cp:lastModifiedBy>
  <cp:revision>289</cp:revision>
  <cp:lastPrinted>2020-10-06T18:25:30Z</cp:lastPrinted>
  <dcterms:created xsi:type="dcterms:W3CDTF">2020-03-19T18:56:23Z</dcterms:created>
  <dcterms:modified xsi:type="dcterms:W3CDTF">2025-01-13T18:32:15Z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GCENTSensitivityLevels">
    <vt:lpwstr/>
  </property>
  <property fmtid="{D5CDD505-2E9C-101B-9397-08002B2CF9AE}" pid="3" name="NGCENTProgram">
    <vt:lpwstr/>
  </property>
  <property fmtid="{D5CDD505-2E9C-101B-9397-08002B2CF9AE}" pid="4" name="NGCENTOrganization">
    <vt:lpwstr/>
  </property>
  <property fmtid="{D5CDD505-2E9C-101B-9397-08002B2CF9AE}" pid="5" name="NGCENTOriginCountry">
    <vt:lpwstr>1;#United States (US)|f4f4ed40-0317-491b-9959-5ea628d96313</vt:lpwstr>
  </property>
  <property fmtid="{D5CDD505-2E9C-101B-9397-08002B2CF9AE}" pid="6" name="NGCENTDivision">
    <vt:lpwstr/>
  </property>
  <property fmtid="{D5CDD505-2E9C-101B-9397-08002B2CF9AE}" pid="7" name="ContentTypeId">
    <vt:lpwstr>0x010100D4E4AE954D86414899C03B0D9F94B945</vt:lpwstr>
  </property>
  <property fmtid="{D5CDD505-2E9C-101B-9397-08002B2CF9AE}" pid="8" name="NGCENTSector">
    <vt:lpwstr>45;#Corporate Office (CO)|025da7ed-eff4-4c15-81b7-396cffb54ad8</vt:lpwstr>
  </property>
  <property fmtid="{D5CDD505-2E9C-101B-9397-08002B2CF9AE}" pid="9" name="_dlc_DocIdItemGuid">
    <vt:lpwstr>dc064872-97f7-448a-91fb-243729563322</vt:lpwstr>
  </property>
  <property fmtid="{D5CDD505-2E9C-101B-9397-08002B2CF9AE}" pid="10" name="NGCENTCampus">
    <vt:lpwstr/>
  </property>
</Properties>
</file>